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66" r:id="rId4"/>
    <p:sldId id="258" r:id="rId5"/>
    <p:sldId id="257" r:id="rId6"/>
    <p:sldId id="263" r:id="rId7"/>
    <p:sldId id="269" r:id="rId8"/>
    <p:sldId id="267" r:id="rId9"/>
    <p:sldId id="276" r:id="rId10"/>
    <p:sldId id="270" r:id="rId11"/>
    <p:sldId id="271" r:id="rId12"/>
    <p:sldId id="272" r:id="rId13"/>
    <p:sldId id="273" r:id="rId14"/>
    <p:sldId id="262" r:id="rId15"/>
    <p:sldId id="274" r:id="rId16"/>
    <p:sldId id="275" r:id="rId1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8080"/>
    <a:srgbClr val="33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5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853308-3B42-402C-AC7E-CECB2140A94A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D8EBC7E-467B-4CB6-B5EE-EA3618FBFBBA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1. Catalogue</a:t>
          </a:r>
          <a:endParaRPr lang="fr-FR" b="1" dirty="0">
            <a:solidFill>
              <a:schemeClr val="accent1">
                <a:lumMod val="75000"/>
              </a:schemeClr>
            </a:solidFill>
          </a:endParaRPr>
        </a:p>
      </dgm:t>
    </dgm:pt>
    <dgm:pt modelId="{0D190FE0-0D2E-457F-A7BD-D0534C0A3F8E}" type="parTrans" cxnId="{D84536FF-5F69-4278-93B9-7A15E9E6A905}">
      <dgm:prSet/>
      <dgm:spPr/>
      <dgm:t>
        <a:bodyPr/>
        <a:lstStyle/>
        <a:p>
          <a:endParaRPr lang="fr-FR"/>
        </a:p>
      </dgm:t>
    </dgm:pt>
    <dgm:pt modelId="{9078954D-32A0-4614-ACDC-823DB8F08682}" type="sibTrans" cxnId="{D84536FF-5F69-4278-93B9-7A15E9E6A905}">
      <dgm:prSet/>
      <dgm:spPr/>
      <dgm:t>
        <a:bodyPr/>
        <a:lstStyle/>
        <a:p>
          <a:endParaRPr lang="fr-FR"/>
        </a:p>
      </dgm:t>
    </dgm:pt>
    <dgm:pt modelId="{D70D364A-F2D8-4215-8D50-B00AA9DA8535}">
      <dgm:prSet phldrT="[Texte]"/>
      <dgm:spPr/>
      <dgm:t>
        <a:bodyPr/>
        <a:lstStyle/>
        <a:p>
          <a:r>
            <a:rPr lang="fr-FR" dirty="0" smtClean="0"/>
            <a:t>Mise en place d’un catalogue des dispositifs et outils existants d’accompagnement à l’acquisition de compétences transfrontalières.</a:t>
          </a:r>
          <a:endParaRPr lang="fr-FR" dirty="0"/>
        </a:p>
      </dgm:t>
    </dgm:pt>
    <dgm:pt modelId="{5D52D52A-8E0D-4905-A62F-58724C2D7F24}" type="parTrans" cxnId="{95E4C62B-A59B-48EB-9AD0-273281A11489}">
      <dgm:prSet/>
      <dgm:spPr/>
      <dgm:t>
        <a:bodyPr/>
        <a:lstStyle/>
        <a:p>
          <a:endParaRPr lang="fr-FR"/>
        </a:p>
      </dgm:t>
    </dgm:pt>
    <dgm:pt modelId="{C073DAF1-947E-407C-9EA7-549899EF4E0D}" type="sibTrans" cxnId="{95E4C62B-A59B-48EB-9AD0-273281A11489}">
      <dgm:prSet/>
      <dgm:spPr/>
      <dgm:t>
        <a:bodyPr/>
        <a:lstStyle/>
        <a:p>
          <a:endParaRPr lang="fr-FR"/>
        </a:p>
      </dgm:t>
    </dgm:pt>
    <dgm:pt modelId="{6A97797B-B522-4ECA-81A9-A478A51869F9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2. RECT</a:t>
          </a:r>
          <a:endParaRPr lang="fr-FR" b="1" dirty="0">
            <a:solidFill>
              <a:schemeClr val="accent1">
                <a:lumMod val="75000"/>
              </a:schemeClr>
            </a:solidFill>
          </a:endParaRPr>
        </a:p>
      </dgm:t>
    </dgm:pt>
    <dgm:pt modelId="{454188BF-C6B5-4D25-B80E-BBA2E2048BB7}" type="parTrans" cxnId="{7A3FA89D-8A81-4D94-BA46-1F30FDAD9B6B}">
      <dgm:prSet/>
      <dgm:spPr/>
      <dgm:t>
        <a:bodyPr/>
        <a:lstStyle/>
        <a:p>
          <a:endParaRPr lang="fr-FR"/>
        </a:p>
      </dgm:t>
    </dgm:pt>
    <dgm:pt modelId="{F106B3D2-CE19-435A-8C49-8726B22A8D32}" type="sibTrans" cxnId="{7A3FA89D-8A81-4D94-BA46-1F30FDAD9B6B}">
      <dgm:prSet/>
      <dgm:spPr/>
      <dgm:t>
        <a:bodyPr/>
        <a:lstStyle/>
        <a:p>
          <a:endParaRPr lang="fr-FR"/>
        </a:p>
      </dgm:t>
    </dgm:pt>
    <dgm:pt modelId="{715D3212-E5E3-4E82-8386-A1AA1A133D35}">
      <dgm:prSet phldrT="[Texte]"/>
      <dgm:spPr/>
      <dgm:t>
        <a:bodyPr/>
        <a:lstStyle/>
        <a:p>
          <a:r>
            <a:rPr lang="fr-FR" dirty="0" smtClean="0"/>
            <a:t>Mise en place du référentiel des compétences transfrontalières. </a:t>
          </a:r>
          <a:endParaRPr lang="fr-FR" dirty="0"/>
        </a:p>
      </dgm:t>
    </dgm:pt>
    <dgm:pt modelId="{F6BD16AD-7CE3-4CA3-BC03-4432FEACC7EA}" type="parTrans" cxnId="{5F233901-C182-46BB-A3EA-EBBAAA532E5A}">
      <dgm:prSet/>
      <dgm:spPr/>
      <dgm:t>
        <a:bodyPr/>
        <a:lstStyle/>
        <a:p>
          <a:endParaRPr lang="fr-FR"/>
        </a:p>
      </dgm:t>
    </dgm:pt>
    <dgm:pt modelId="{AF2C4436-775B-4AF4-9769-C1E7B2A2D5E8}" type="sibTrans" cxnId="{5F233901-C182-46BB-A3EA-EBBAAA532E5A}">
      <dgm:prSet/>
      <dgm:spPr/>
      <dgm:t>
        <a:bodyPr/>
        <a:lstStyle/>
        <a:p>
          <a:endParaRPr lang="fr-FR"/>
        </a:p>
      </dgm:t>
    </dgm:pt>
    <dgm:pt modelId="{4948DCD9-7854-4CF6-9A9D-386B95E506A3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3. CECT</a:t>
          </a:r>
          <a:endParaRPr lang="fr-FR" b="1" dirty="0">
            <a:solidFill>
              <a:schemeClr val="accent1">
                <a:lumMod val="75000"/>
              </a:schemeClr>
            </a:solidFill>
          </a:endParaRPr>
        </a:p>
      </dgm:t>
    </dgm:pt>
    <dgm:pt modelId="{4A03CC0A-4188-4D3B-98BF-FBA89A626478}" type="parTrans" cxnId="{D7006CF9-8785-4164-8C0F-BD587216BF4E}">
      <dgm:prSet/>
      <dgm:spPr/>
      <dgm:t>
        <a:bodyPr/>
        <a:lstStyle/>
        <a:p>
          <a:endParaRPr lang="fr-FR"/>
        </a:p>
      </dgm:t>
    </dgm:pt>
    <dgm:pt modelId="{074C4311-B9F1-48B9-A26F-625D9AC95EBC}" type="sibTrans" cxnId="{D7006CF9-8785-4164-8C0F-BD587216BF4E}">
      <dgm:prSet/>
      <dgm:spPr/>
      <dgm:t>
        <a:bodyPr/>
        <a:lstStyle/>
        <a:p>
          <a:endParaRPr lang="fr-FR"/>
        </a:p>
      </dgm:t>
    </dgm:pt>
    <dgm:pt modelId="{E012A9C3-244C-4E6E-8955-D60039677FF1}">
      <dgm:prSet phldrT="[Texte]"/>
      <dgm:spPr/>
      <dgm:t>
        <a:bodyPr/>
        <a:lstStyle/>
        <a:p>
          <a:r>
            <a:rPr lang="fr-FR" dirty="0" smtClean="0"/>
            <a:t>Mise en place du certificat de compétences transfrontalières .</a:t>
          </a:r>
          <a:endParaRPr lang="fr-FR" dirty="0"/>
        </a:p>
      </dgm:t>
    </dgm:pt>
    <dgm:pt modelId="{50FAFFDA-21EA-4B58-AB8D-FE247206058D}" type="parTrans" cxnId="{A7C2E5A8-99C6-404C-A5A7-A8CD0AD57F86}">
      <dgm:prSet/>
      <dgm:spPr/>
      <dgm:t>
        <a:bodyPr/>
        <a:lstStyle/>
        <a:p>
          <a:endParaRPr lang="fr-FR"/>
        </a:p>
      </dgm:t>
    </dgm:pt>
    <dgm:pt modelId="{F21039B4-8A34-4DA6-B915-4D71C7EAEF6E}" type="sibTrans" cxnId="{A7C2E5A8-99C6-404C-A5A7-A8CD0AD57F86}">
      <dgm:prSet/>
      <dgm:spPr/>
      <dgm:t>
        <a:bodyPr/>
        <a:lstStyle/>
        <a:p>
          <a:endParaRPr lang="fr-FR"/>
        </a:p>
      </dgm:t>
    </dgm:pt>
    <dgm:pt modelId="{4A2C6E59-69B2-496E-A600-AB8EF136837E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4. Plateforme</a:t>
          </a:r>
          <a:endParaRPr lang="fr-FR" b="1" dirty="0">
            <a:solidFill>
              <a:schemeClr val="accent1">
                <a:lumMod val="75000"/>
              </a:schemeClr>
            </a:solidFill>
          </a:endParaRPr>
        </a:p>
      </dgm:t>
    </dgm:pt>
    <dgm:pt modelId="{F8EC786C-EBF6-4F06-AD9F-80495F587B7D}" type="parTrans" cxnId="{54675DAA-56BB-45D1-B1ED-B1578C13F1AF}">
      <dgm:prSet/>
      <dgm:spPr/>
      <dgm:t>
        <a:bodyPr/>
        <a:lstStyle/>
        <a:p>
          <a:endParaRPr lang="fr-FR"/>
        </a:p>
      </dgm:t>
    </dgm:pt>
    <dgm:pt modelId="{67563FA5-386C-4DAD-B149-CCAA59EF9AF8}" type="sibTrans" cxnId="{54675DAA-56BB-45D1-B1ED-B1578C13F1AF}">
      <dgm:prSet/>
      <dgm:spPr/>
      <dgm:t>
        <a:bodyPr/>
        <a:lstStyle/>
        <a:p>
          <a:endParaRPr lang="fr-FR"/>
        </a:p>
      </dgm:t>
    </dgm:pt>
    <dgm:pt modelId="{DC60467F-5D2B-4B1A-A974-932AB6911F46}" type="pres">
      <dgm:prSet presAssocID="{40853308-3B42-402C-AC7E-CECB2140A9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1A07CA6-579C-4C33-89A7-CF852CAFFF67}" type="pres">
      <dgm:prSet presAssocID="{BD8EBC7E-467B-4CB6-B5EE-EA3618FBFBBA}" presName="compositeNode" presStyleCnt="0">
        <dgm:presLayoutVars>
          <dgm:bulletEnabled val="1"/>
        </dgm:presLayoutVars>
      </dgm:prSet>
      <dgm:spPr/>
    </dgm:pt>
    <dgm:pt modelId="{F31B1EAA-3ED8-4558-A9CF-5997BE529B71}" type="pres">
      <dgm:prSet presAssocID="{BD8EBC7E-467B-4CB6-B5EE-EA3618FBFBBA}" presName="bgRect" presStyleLbl="node1" presStyleIdx="0" presStyleCnt="4"/>
      <dgm:spPr/>
      <dgm:t>
        <a:bodyPr/>
        <a:lstStyle/>
        <a:p>
          <a:endParaRPr lang="fr-FR"/>
        </a:p>
      </dgm:t>
    </dgm:pt>
    <dgm:pt modelId="{A31810EB-7DA0-4BDF-896E-0250E6C4B33F}" type="pres">
      <dgm:prSet presAssocID="{BD8EBC7E-467B-4CB6-B5EE-EA3618FBFBBA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5656BB-2604-4A41-AF1F-C82EA04FCE04}" type="pres">
      <dgm:prSet presAssocID="{BD8EBC7E-467B-4CB6-B5EE-EA3618FBFBBA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D8C62D-5053-4E46-95D4-B2B7BCF70990}" type="pres">
      <dgm:prSet presAssocID="{9078954D-32A0-4614-ACDC-823DB8F08682}" presName="hSp" presStyleCnt="0"/>
      <dgm:spPr/>
    </dgm:pt>
    <dgm:pt modelId="{C44C7E5B-8C0B-4F57-9839-AC0B59E97909}" type="pres">
      <dgm:prSet presAssocID="{9078954D-32A0-4614-ACDC-823DB8F08682}" presName="vProcSp" presStyleCnt="0"/>
      <dgm:spPr/>
    </dgm:pt>
    <dgm:pt modelId="{AC1C5B1B-29AF-4E7E-8E22-1DF197A10ED8}" type="pres">
      <dgm:prSet presAssocID="{9078954D-32A0-4614-ACDC-823DB8F08682}" presName="vSp1" presStyleCnt="0"/>
      <dgm:spPr/>
    </dgm:pt>
    <dgm:pt modelId="{34E6C8A1-B8B5-4E3A-9584-E5E6675AC5FC}" type="pres">
      <dgm:prSet presAssocID="{9078954D-32A0-4614-ACDC-823DB8F08682}" presName="simulatedConn" presStyleLbl="solidFgAcc1" presStyleIdx="0" presStyleCnt="3"/>
      <dgm:spPr/>
    </dgm:pt>
    <dgm:pt modelId="{4A2EB95F-BC0C-4A60-95C1-7110802823C2}" type="pres">
      <dgm:prSet presAssocID="{9078954D-32A0-4614-ACDC-823DB8F08682}" presName="vSp2" presStyleCnt="0"/>
      <dgm:spPr/>
    </dgm:pt>
    <dgm:pt modelId="{E0C8B7F8-45A3-4693-BD38-9DD0F44A3647}" type="pres">
      <dgm:prSet presAssocID="{9078954D-32A0-4614-ACDC-823DB8F08682}" presName="sibTrans" presStyleCnt="0"/>
      <dgm:spPr/>
    </dgm:pt>
    <dgm:pt modelId="{67F8494A-EEDE-4837-AFA3-D019A0726196}" type="pres">
      <dgm:prSet presAssocID="{6A97797B-B522-4ECA-81A9-A478A51869F9}" presName="compositeNode" presStyleCnt="0">
        <dgm:presLayoutVars>
          <dgm:bulletEnabled val="1"/>
        </dgm:presLayoutVars>
      </dgm:prSet>
      <dgm:spPr/>
    </dgm:pt>
    <dgm:pt modelId="{9FD7E4E3-041A-453A-8789-2AE158ABA7F9}" type="pres">
      <dgm:prSet presAssocID="{6A97797B-B522-4ECA-81A9-A478A51869F9}" presName="bgRect" presStyleLbl="node1" presStyleIdx="1" presStyleCnt="4" custLinFactNeighborY="247"/>
      <dgm:spPr/>
      <dgm:t>
        <a:bodyPr/>
        <a:lstStyle/>
        <a:p>
          <a:endParaRPr lang="fr-FR"/>
        </a:p>
      </dgm:t>
    </dgm:pt>
    <dgm:pt modelId="{5E9D756D-1F00-4A4A-96A9-325F58E71DD6}" type="pres">
      <dgm:prSet presAssocID="{6A97797B-B522-4ECA-81A9-A478A51869F9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D4081D-A0EA-41A3-AB65-3D9B28F1C7FE}" type="pres">
      <dgm:prSet presAssocID="{6A97797B-B522-4ECA-81A9-A478A51869F9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920847-06DE-45D7-8019-1E0925F4FB91}" type="pres">
      <dgm:prSet presAssocID="{F106B3D2-CE19-435A-8C49-8726B22A8D32}" presName="hSp" presStyleCnt="0"/>
      <dgm:spPr/>
    </dgm:pt>
    <dgm:pt modelId="{96FB4214-633A-42B1-BD1C-1E0D552395AC}" type="pres">
      <dgm:prSet presAssocID="{F106B3D2-CE19-435A-8C49-8726B22A8D32}" presName="vProcSp" presStyleCnt="0"/>
      <dgm:spPr/>
    </dgm:pt>
    <dgm:pt modelId="{D0DE94A4-AAF5-42DB-89E8-A1769BEE5C8B}" type="pres">
      <dgm:prSet presAssocID="{F106B3D2-CE19-435A-8C49-8726B22A8D32}" presName="vSp1" presStyleCnt="0"/>
      <dgm:spPr/>
    </dgm:pt>
    <dgm:pt modelId="{9ADDE887-D88D-4B0E-99DF-53A757BFC40A}" type="pres">
      <dgm:prSet presAssocID="{F106B3D2-CE19-435A-8C49-8726B22A8D32}" presName="simulatedConn" presStyleLbl="solidFgAcc1" presStyleIdx="1" presStyleCnt="3"/>
      <dgm:spPr/>
    </dgm:pt>
    <dgm:pt modelId="{B0DE8903-A33D-42B7-A1B0-99982365B174}" type="pres">
      <dgm:prSet presAssocID="{F106B3D2-CE19-435A-8C49-8726B22A8D32}" presName="vSp2" presStyleCnt="0"/>
      <dgm:spPr/>
    </dgm:pt>
    <dgm:pt modelId="{8A34F936-A6E3-486C-9B35-A124BE3FBF09}" type="pres">
      <dgm:prSet presAssocID="{F106B3D2-CE19-435A-8C49-8726B22A8D32}" presName="sibTrans" presStyleCnt="0"/>
      <dgm:spPr/>
    </dgm:pt>
    <dgm:pt modelId="{6D93D238-468A-495E-940F-555A641035FA}" type="pres">
      <dgm:prSet presAssocID="{4948DCD9-7854-4CF6-9A9D-386B95E506A3}" presName="compositeNode" presStyleCnt="0">
        <dgm:presLayoutVars>
          <dgm:bulletEnabled val="1"/>
        </dgm:presLayoutVars>
      </dgm:prSet>
      <dgm:spPr/>
    </dgm:pt>
    <dgm:pt modelId="{DC8472E6-FF0F-4E7B-9690-4DE9144AD0A6}" type="pres">
      <dgm:prSet presAssocID="{4948DCD9-7854-4CF6-9A9D-386B95E506A3}" presName="bgRect" presStyleLbl="node1" presStyleIdx="2" presStyleCnt="4"/>
      <dgm:spPr/>
      <dgm:t>
        <a:bodyPr/>
        <a:lstStyle/>
        <a:p>
          <a:endParaRPr lang="fr-FR"/>
        </a:p>
      </dgm:t>
    </dgm:pt>
    <dgm:pt modelId="{97CD3F9E-3532-426D-834D-48C8EA1BC5C2}" type="pres">
      <dgm:prSet presAssocID="{4948DCD9-7854-4CF6-9A9D-386B95E506A3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89EC2D-3F5F-454F-A667-00FEA8BCDE8C}" type="pres">
      <dgm:prSet presAssocID="{4948DCD9-7854-4CF6-9A9D-386B95E506A3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DB654-FA88-4C0D-A842-60B28D58D6C8}" type="pres">
      <dgm:prSet presAssocID="{074C4311-B9F1-48B9-A26F-625D9AC95EBC}" presName="hSp" presStyleCnt="0"/>
      <dgm:spPr/>
    </dgm:pt>
    <dgm:pt modelId="{09C04F87-C34E-4D2B-A6CB-536E49041ADD}" type="pres">
      <dgm:prSet presAssocID="{074C4311-B9F1-48B9-A26F-625D9AC95EBC}" presName="vProcSp" presStyleCnt="0"/>
      <dgm:spPr/>
    </dgm:pt>
    <dgm:pt modelId="{D05E1D09-B3AE-4D9D-85C1-B72A44AA027B}" type="pres">
      <dgm:prSet presAssocID="{074C4311-B9F1-48B9-A26F-625D9AC95EBC}" presName="vSp1" presStyleCnt="0"/>
      <dgm:spPr/>
    </dgm:pt>
    <dgm:pt modelId="{F8E3F9F4-4818-41E3-816A-0025971C2658}" type="pres">
      <dgm:prSet presAssocID="{074C4311-B9F1-48B9-A26F-625D9AC95EBC}" presName="simulatedConn" presStyleLbl="solidFgAcc1" presStyleIdx="2" presStyleCnt="3"/>
      <dgm:spPr/>
    </dgm:pt>
    <dgm:pt modelId="{5DE0F9D1-17B7-4826-A5B8-F954978C5DDE}" type="pres">
      <dgm:prSet presAssocID="{074C4311-B9F1-48B9-A26F-625D9AC95EBC}" presName="vSp2" presStyleCnt="0"/>
      <dgm:spPr/>
    </dgm:pt>
    <dgm:pt modelId="{BF6F2071-960F-4CB3-AA63-0D7F0989F0CF}" type="pres">
      <dgm:prSet presAssocID="{074C4311-B9F1-48B9-A26F-625D9AC95EBC}" presName="sibTrans" presStyleCnt="0"/>
      <dgm:spPr/>
    </dgm:pt>
    <dgm:pt modelId="{C4392A0E-F673-4EE1-BBF6-D8B8A00D1B48}" type="pres">
      <dgm:prSet presAssocID="{4A2C6E59-69B2-496E-A600-AB8EF136837E}" presName="compositeNode" presStyleCnt="0">
        <dgm:presLayoutVars>
          <dgm:bulletEnabled val="1"/>
        </dgm:presLayoutVars>
      </dgm:prSet>
      <dgm:spPr/>
    </dgm:pt>
    <dgm:pt modelId="{4B12428B-2A31-4964-99D3-24B6E97EE4A9}" type="pres">
      <dgm:prSet presAssocID="{4A2C6E59-69B2-496E-A600-AB8EF136837E}" presName="bgRect" presStyleLbl="node1" presStyleIdx="3" presStyleCnt="4"/>
      <dgm:spPr/>
      <dgm:t>
        <a:bodyPr/>
        <a:lstStyle/>
        <a:p>
          <a:endParaRPr lang="fr-FR"/>
        </a:p>
      </dgm:t>
    </dgm:pt>
    <dgm:pt modelId="{DDCDAB2C-9413-4198-BF61-A8B5E450476F}" type="pres">
      <dgm:prSet presAssocID="{4A2C6E59-69B2-496E-A600-AB8EF136837E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E4C62B-A59B-48EB-9AD0-273281A11489}" srcId="{BD8EBC7E-467B-4CB6-B5EE-EA3618FBFBBA}" destId="{D70D364A-F2D8-4215-8D50-B00AA9DA8535}" srcOrd="0" destOrd="0" parTransId="{5D52D52A-8E0D-4905-A62F-58724C2D7F24}" sibTransId="{C073DAF1-947E-407C-9EA7-549899EF4E0D}"/>
    <dgm:cxn modelId="{7A3FA89D-8A81-4D94-BA46-1F30FDAD9B6B}" srcId="{40853308-3B42-402C-AC7E-CECB2140A94A}" destId="{6A97797B-B522-4ECA-81A9-A478A51869F9}" srcOrd="1" destOrd="0" parTransId="{454188BF-C6B5-4D25-B80E-BBA2E2048BB7}" sibTransId="{F106B3D2-CE19-435A-8C49-8726B22A8D32}"/>
    <dgm:cxn modelId="{C72EDAC5-A580-41D3-84AC-98275FA47DF9}" type="presOf" srcId="{4A2C6E59-69B2-496E-A600-AB8EF136837E}" destId="{4B12428B-2A31-4964-99D3-24B6E97EE4A9}" srcOrd="0" destOrd="0" presId="urn:microsoft.com/office/officeart/2005/8/layout/hProcess7#1"/>
    <dgm:cxn modelId="{43539551-4390-4295-B70A-E1678C6E11D9}" type="presOf" srcId="{BD8EBC7E-467B-4CB6-B5EE-EA3618FBFBBA}" destId="{F31B1EAA-3ED8-4558-A9CF-5997BE529B71}" srcOrd="0" destOrd="0" presId="urn:microsoft.com/office/officeart/2005/8/layout/hProcess7#1"/>
    <dgm:cxn modelId="{D7006CF9-8785-4164-8C0F-BD587216BF4E}" srcId="{40853308-3B42-402C-AC7E-CECB2140A94A}" destId="{4948DCD9-7854-4CF6-9A9D-386B95E506A3}" srcOrd="2" destOrd="0" parTransId="{4A03CC0A-4188-4D3B-98BF-FBA89A626478}" sibTransId="{074C4311-B9F1-48B9-A26F-625D9AC95EBC}"/>
    <dgm:cxn modelId="{59DD3D9A-CACC-4874-ACD4-FA53E7C7AC5C}" type="presOf" srcId="{BD8EBC7E-467B-4CB6-B5EE-EA3618FBFBBA}" destId="{A31810EB-7DA0-4BDF-896E-0250E6C4B33F}" srcOrd="1" destOrd="0" presId="urn:microsoft.com/office/officeart/2005/8/layout/hProcess7#1"/>
    <dgm:cxn modelId="{F863E647-9407-44DA-898A-0DFF2ED2E1DF}" type="presOf" srcId="{40853308-3B42-402C-AC7E-CECB2140A94A}" destId="{DC60467F-5D2B-4B1A-A974-932AB6911F46}" srcOrd="0" destOrd="0" presId="urn:microsoft.com/office/officeart/2005/8/layout/hProcess7#1"/>
    <dgm:cxn modelId="{54675DAA-56BB-45D1-B1ED-B1578C13F1AF}" srcId="{40853308-3B42-402C-AC7E-CECB2140A94A}" destId="{4A2C6E59-69B2-496E-A600-AB8EF136837E}" srcOrd="3" destOrd="0" parTransId="{F8EC786C-EBF6-4F06-AD9F-80495F587B7D}" sibTransId="{67563FA5-386C-4DAD-B149-CCAA59EF9AF8}"/>
    <dgm:cxn modelId="{1B427C03-DAEC-4DB3-851D-79FC48AE3F89}" type="presOf" srcId="{715D3212-E5E3-4E82-8386-A1AA1A133D35}" destId="{A4D4081D-A0EA-41A3-AB65-3D9B28F1C7FE}" srcOrd="0" destOrd="0" presId="urn:microsoft.com/office/officeart/2005/8/layout/hProcess7#1"/>
    <dgm:cxn modelId="{D84536FF-5F69-4278-93B9-7A15E9E6A905}" srcId="{40853308-3B42-402C-AC7E-CECB2140A94A}" destId="{BD8EBC7E-467B-4CB6-B5EE-EA3618FBFBBA}" srcOrd="0" destOrd="0" parTransId="{0D190FE0-0D2E-457F-A7BD-D0534C0A3F8E}" sibTransId="{9078954D-32A0-4614-ACDC-823DB8F08682}"/>
    <dgm:cxn modelId="{51583922-052B-4826-94E7-AA215F58DF12}" type="presOf" srcId="{D70D364A-F2D8-4215-8D50-B00AA9DA8535}" destId="{125656BB-2604-4A41-AF1F-C82EA04FCE04}" srcOrd="0" destOrd="0" presId="urn:microsoft.com/office/officeart/2005/8/layout/hProcess7#1"/>
    <dgm:cxn modelId="{225429B4-17B4-4C26-94D3-D223B84E3C3C}" type="presOf" srcId="{4A2C6E59-69B2-496E-A600-AB8EF136837E}" destId="{DDCDAB2C-9413-4198-BF61-A8B5E450476F}" srcOrd="1" destOrd="0" presId="urn:microsoft.com/office/officeart/2005/8/layout/hProcess7#1"/>
    <dgm:cxn modelId="{269095C7-258E-4C59-B390-D24228ADBAAA}" type="presOf" srcId="{4948DCD9-7854-4CF6-9A9D-386B95E506A3}" destId="{97CD3F9E-3532-426D-834D-48C8EA1BC5C2}" srcOrd="1" destOrd="0" presId="urn:microsoft.com/office/officeart/2005/8/layout/hProcess7#1"/>
    <dgm:cxn modelId="{E456C3C5-0E60-4BA5-92C6-843BD0973BBE}" type="presOf" srcId="{6A97797B-B522-4ECA-81A9-A478A51869F9}" destId="{9FD7E4E3-041A-453A-8789-2AE158ABA7F9}" srcOrd="0" destOrd="0" presId="urn:microsoft.com/office/officeart/2005/8/layout/hProcess7#1"/>
    <dgm:cxn modelId="{770D9220-BFF9-4C09-8B74-584B4D74E1A3}" type="presOf" srcId="{E012A9C3-244C-4E6E-8955-D60039677FF1}" destId="{CB89EC2D-3F5F-454F-A667-00FEA8BCDE8C}" srcOrd="0" destOrd="0" presId="urn:microsoft.com/office/officeart/2005/8/layout/hProcess7#1"/>
    <dgm:cxn modelId="{A7C2E5A8-99C6-404C-A5A7-A8CD0AD57F86}" srcId="{4948DCD9-7854-4CF6-9A9D-386B95E506A3}" destId="{E012A9C3-244C-4E6E-8955-D60039677FF1}" srcOrd="0" destOrd="0" parTransId="{50FAFFDA-21EA-4B58-AB8D-FE247206058D}" sibTransId="{F21039B4-8A34-4DA6-B915-4D71C7EAEF6E}"/>
    <dgm:cxn modelId="{FC7DF537-F183-4AB5-9905-5BA4F2E1EC50}" type="presOf" srcId="{6A97797B-B522-4ECA-81A9-A478A51869F9}" destId="{5E9D756D-1F00-4A4A-96A9-325F58E71DD6}" srcOrd="1" destOrd="0" presId="urn:microsoft.com/office/officeart/2005/8/layout/hProcess7#1"/>
    <dgm:cxn modelId="{57D604B9-98AC-424A-A510-7F33F202ABCF}" type="presOf" srcId="{4948DCD9-7854-4CF6-9A9D-386B95E506A3}" destId="{DC8472E6-FF0F-4E7B-9690-4DE9144AD0A6}" srcOrd="0" destOrd="0" presId="urn:microsoft.com/office/officeart/2005/8/layout/hProcess7#1"/>
    <dgm:cxn modelId="{5F233901-C182-46BB-A3EA-EBBAAA532E5A}" srcId="{6A97797B-B522-4ECA-81A9-A478A51869F9}" destId="{715D3212-E5E3-4E82-8386-A1AA1A133D35}" srcOrd="0" destOrd="0" parTransId="{F6BD16AD-7CE3-4CA3-BC03-4432FEACC7EA}" sibTransId="{AF2C4436-775B-4AF4-9769-C1E7B2A2D5E8}"/>
    <dgm:cxn modelId="{144861BD-20FA-4D7A-9662-EDF3DA92BBC1}" type="presParOf" srcId="{DC60467F-5D2B-4B1A-A974-932AB6911F46}" destId="{31A07CA6-579C-4C33-89A7-CF852CAFFF67}" srcOrd="0" destOrd="0" presId="urn:microsoft.com/office/officeart/2005/8/layout/hProcess7#1"/>
    <dgm:cxn modelId="{511E7C03-F3A0-4EED-BC95-A99F9CC04129}" type="presParOf" srcId="{31A07CA6-579C-4C33-89A7-CF852CAFFF67}" destId="{F31B1EAA-3ED8-4558-A9CF-5997BE529B71}" srcOrd="0" destOrd="0" presId="urn:microsoft.com/office/officeart/2005/8/layout/hProcess7#1"/>
    <dgm:cxn modelId="{DF7F02FB-BB46-4434-8013-0012BE82CD6F}" type="presParOf" srcId="{31A07CA6-579C-4C33-89A7-CF852CAFFF67}" destId="{A31810EB-7DA0-4BDF-896E-0250E6C4B33F}" srcOrd="1" destOrd="0" presId="urn:microsoft.com/office/officeart/2005/8/layout/hProcess7#1"/>
    <dgm:cxn modelId="{891068D2-9297-44F6-A121-9F4A723693B6}" type="presParOf" srcId="{31A07CA6-579C-4C33-89A7-CF852CAFFF67}" destId="{125656BB-2604-4A41-AF1F-C82EA04FCE04}" srcOrd="2" destOrd="0" presId="urn:microsoft.com/office/officeart/2005/8/layout/hProcess7#1"/>
    <dgm:cxn modelId="{7A6A1ACE-80D4-4DE3-979D-CA152181CB3E}" type="presParOf" srcId="{DC60467F-5D2B-4B1A-A974-932AB6911F46}" destId="{9BD8C62D-5053-4E46-95D4-B2B7BCF70990}" srcOrd="1" destOrd="0" presId="urn:microsoft.com/office/officeart/2005/8/layout/hProcess7#1"/>
    <dgm:cxn modelId="{599E421B-EBCB-451F-81AE-C994D5A17716}" type="presParOf" srcId="{DC60467F-5D2B-4B1A-A974-932AB6911F46}" destId="{C44C7E5B-8C0B-4F57-9839-AC0B59E97909}" srcOrd="2" destOrd="0" presId="urn:microsoft.com/office/officeart/2005/8/layout/hProcess7#1"/>
    <dgm:cxn modelId="{D85DF97B-7C0E-4F47-A9BB-015641F24769}" type="presParOf" srcId="{C44C7E5B-8C0B-4F57-9839-AC0B59E97909}" destId="{AC1C5B1B-29AF-4E7E-8E22-1DF197A10ED8}" srcOrd="0" destOrd="0" presId="urn:microsoft.com/office/officeart/2005/8/layout/hProcess7#1"/>
    <dgm:cxn modelId="{624BC24F-9041-44B7-AA9A-F514338B6288}" type="presParOf" srcId="{C44C7E5B-8C0B-4F57-9839-AC0B59E97909}" destId="{34E6C8A1-B8B5-4E3A-9584-E5E6675AC5FC}" srcOrd="1" destOrd="0" presId="urn:microsoft.com/office/officeart/2005/8/layout/hProcess7#1"/>
    <dgm:cxn modelId="{97AED571-33B7-4336-91AC-D3E275415800}" type="presParOf" srcId="{C44C7E5B-8C0B-4F57-9839-AC0B59E97909}" destId="{4A2EB95F-BC0C-4A60-95C1-7110802823C2}" srcOrd="2" destOrd="0" presId="urn:microsoft.com/office/officeart/2005/8/layout/hProcess7#1"/>
    <dgm:cxn modelId="{D3B34527-4AD6-4D48-AF64-48A22471199C}" type="presParOf" srcId="{DC60467F-5D2B-4B1A-A974-932AB6911F46}" destId="{E0C8B7F8-45A3-4693-BD38-9DD0F44A3647}" srcOrd="3" destOrd="0" presId="urn:microsoft.com/office/officeart/2005/8/layout/hProcess7#1"/>
    <dgm:cxn modelId="{5A55F1D6-7C42-4BBC-90F8-358B98B7DDAD}" type="presParOf" srcId="{DC60467F-5D2B-4B1A-A974-932AB6911F46}" destId="{67F8494A-EEDE-4837-AFA3-D019A0726196}" srcOrd="4" destOrd="0" presId="urn:microsoft.com/office/officeart/2005/8/layout/hProcess7#1"/>
    <dgm:cxn modelId="{FF415E5F-B09A-4BD0-A47E-F0DDA24190EF}" type="presParOf" srcId="{67F8494A-EEDE-4837-AFA3-D019A0726196}" destId="{9FD7E4E3-041A-453A-8789-2AE158ABA7F9}" srcOrd="0" destOrd="0" presId="urn:microsoft.com/office/officeart/2005/8/layout/hProcess7#1"/>
    <dgm:cxn modelId="{24B300AA-1517-447A-9E44-69255BA1C99C}" type="presParOf" srcId="{67F8494A-EEDE-4837-AFA3-D019A0726196}" destId="{5E9D756D-1F00-4A4A-96A9-325F58E71DD6}" srcOrd="1" destOrd="0" presId="urn:microsoft.com/office/officeart/2005/8/layout/hProcess7#1"/>
    <dgm:cxn modelId="{4C9FB72E-D35D-43B8-B63C-19BEEAE98FDB}" type="presParOf" srcId="{67F8494A-EEDE-4837-AFA3-D019A0726196}" destId="{A4D4081D-A0EA-41A3-AB65-3D9B28F1C7FE}" srcOrd="2" destOrd="0" presId="urn:microsoft.com/office/officeart/2005/8/layout/hProcess7#1"/>
    <dgm:cxn modelId="{2BE2E6C9-F5DB-4E6D-A6F1-A62456705E38}" type="presParOf" srcId="{DC60467F-5D2B-4B1A-A974-932AB6911F46}" destId="{20920847-06DE-45D7-8019-1E0925F4FB91}" srcOrd="5" destOrd="0" presId="urn:microsoft.com/office/officeart/2005/8/layout/hProcess7#1"/>
    <dgm:cxn modelId="{5489ED25-5604-45FB-9945-F13943F17AFD}" type="presParOf" srcId="{DC60467F-5D2B-4B1A-A974-932AB6911F46}" destId="{96FB4214-633A-42B1-BD1C-1E0D552395AC}" srcOrd="6" destOrd="0" presId="urn:microsoft.com/office/officeart/2005/8/layout/hProcess7#1"/>
    <dgm:cxn modelId="{9E5AEAD4-D80A-4F99-B0D8-7404FA420FF8}" type="presParOf" srcId="{96FB4214-633A-42B1-BD1C-1E0D552395AC}" destId="{D0DE94A4-AAF5-42DB-89E8-A1769BEE5C8B}" srcOrd="0" destOrd="0" presId="urn:microsoft.com/office/officeart/2005/8/layout/hProcess7#1"/>
    <dgm:cxn modelId="{F0D1D025-2F2E-4A3A-8DD0-1ABF2088C7F2}" type="presParOf" srcId="{96FB4214-633A-42B1-BD1C-1E0D552395AC}" destId="{9ADDE887-D88D-4B0E-99DF-53A757BFC40A}" srcOrd="1" destOrd="0" presId="urn:microsoft.com/office/officeart/2005/8/layout/hProcess7#1"/>
    <dgm:cxn modelId="{7BD907E2-B65C-40F0-88C7-BD23A94BC5D2}" type="presParOf" srcId="{96FB4214-633A-42B1-BD1C-1E0D552395AC}" destId="{B0DE8903-A33D-42B7-A1B0-99982365B174}" srcOrd="2" destOrd="0" presId="urn:microsoft.com/office/officeart/2005/8/layout/hProcess7#1"/>
    <dgm:cxn modelId="{0A3E2A43-CD4F-4D4E-89CB-850520F7F3FE}" type="presParOf" srcId="{DC60467F-5D2B-4B1A-A974-932AB6911F46}" destId="{8A34F936-A6E3-486C-9B35-A124BE3FBF09}" srcOrd="7" destOrd="0" presId="urn:microsoft.com/office/officeart/2005/8/layout/hProcess7#1"/>
    <dgm:cxn modelId="{6F71CF9E-8E1D-4BE7-B86E-A74FBDCAC541}" type="presParOf" srcId="{DC60467F-5D2B-4B1A-A974-932AB6911F46}" destId="{6D93D238-468A-495E-940F-555A641035FA}" srcOrd="8" destOrd="0" presId="urn:microsoft.com/office/officeart/2005/8/layout/hProcess7#1"/>
    <dgm:cxn modelId="{45B2F5D1-0528-43D4-BFDF-6887D74065C5}" type="presParOf" srcId="{6D93D238-468A-495E-940F-555A641035FA}" destId="{DC8472E6-FF0F-4E7B-9690-4DE9144AD0A6}" srcOrd="0" destOrd="0" presId="urn:microsoft.com/office/officeart/2005/8/layout/hProcess7#1"/>
    <dgm:cxn modelId="{6E821924-22C9-4417-9D27-CA29588F48D2}" type="presParOf" srcId="{6D93D238-468A-495E-940F-555A641035FA}" destId="{97CD3F9E-3532-426D-834D-48C8EA1BC5C2}" srcOrd="1" destOrd="0" presId="urn:microsoft.com/office/officeart/2005/8/layout/hProcess7#1"/>
    <dgm:cxn modelId="{516C3577-0728-4321-BE2E-56EE02FFD4D1}" type="presParOf" srcId="{6D93D238-468A-495E-940F-555A641035FA}" destId="{CB89EC2D-3F5F-454F-A667-00FEA8BCDE8C}" srcOrd="2" destOrd="0" presId="urn:microsoft.com/office/officeart/2005/8/layout/hProcess7#1"/>
    <dgm:cxn modelId="{32D09DE6-90D3-485F-A8E1-E78B125F70C7}" type="presParOf" srcId="{DC60467F-5D2B-4B1A-A974-932AB6911F46}" destId="{03BDB654-FA88-4C0D-A842-60B28D58D6C8}" srcOrd="9" destOrd="0" presId="urn:microsoft.com/office/officeart/2005/8/layout/hProcess7#1"/>
    <dgm:cxn modelId="{20AFE060-EC4C-4DA4-91F5-827294754934}" type="presParOf" srcId="{DC60467F-5D2B-4B1A-A974-932AB6911F46}" destId="{09C04F87-C34E-4D2B-A6CB-536E49041ADD}" srcOrd="10" destOrd="0" presId="urn:microsoft.com/office/officeart/2005/8/layout/hProcess7#1"/>
    <dgm:cxn modelId="{05617950-B80B-4380-B1F7-F3D0C9513C84}" type="presParOf" srcId="{09C04F87-C34E-4D2B-A6CB-536E49041ADD}" destId="{D05E1D09-B3AE-4D9D-85C1-B72A44AA027B}" srcOrd="0" destOrd="0" presId="urn:microsoft.com/office/officeart/2005/8/layout/hProcess7#1"/>
    <dgm:cxn modelId="{EDE84385-2B01-406B-9813-3B2DF672F8FB}" type="presParOf" srcId="{09C04F87-C34E-4D2B-A6CB-536E49041ADD}" destId="{F8E3F9F4-4818-41E3-816A-0025971C2658}" srcOrd="1" destOrd="0" presId="urn:microsoft.com/office/officeart/2005/8/layout/hProcess7#1"/>
    <dgm:cxn modelId="{F5B28961-6DC3-4CE5-B3B4-69D9D0E67EEF}" type="presParOf" srcId="{09C04F87-C34E-4D2B-A6CB-536E49041ADD}" destId="{5DE0F9D1-17B7-4826-A5B8-F954978C5DDE}" srcOrd="2" destOrd="0" presId="urn:microsoft.com/office/officeart/2005/8/layout/hProcess7#1"/>
    <dgm:cxn modelId="{CA7670D1-792D-427C-9FD8-74618A6B4630}" type="presParOf" srcId="{DC60467F-5D2B-4B1A-A974-932AB6911F46}" destId="{BF6F2071-960F-4CB3-AA63-0D7F0989F0CF}" srcOrd="11" destOrd="0" presId="urn:microsoft.com/office/officeart/2005/8/layout/hProcess7#1"/>
    <dgm:cxn modelId="{E7811666-E53F-45CA-9D11-E586DAEA8680}" type="presParOf" srcId="{DC60467F-5D2B-4B1A-A974-932AB6911F46}" destId="{C4392A0E-F673-4EE1-BBF6-D8B8A00D1B48}" srcOrd="12" destOrd="0" presId="urn:microsoft.com/office/officeart/2005/8/layout/hProcess7#1"/>
    <dgm:cxn modelId="{622BD7DD-CD89-44D1-87B7-2F230A1BD43D}" type="presParOf" srcId="{C4392A0E-F673-4EE1-BBF6-D8B8A00D1B48}" destId="{4B12428B-2A31-4964-99D3-24B6E97EE4A9}" srcOrd="0" destOrd="0" presId="urn:microsoft.com/office/officeart/2005/8/layout/hProcess7#1"/>
    <dgm:cxn modelId="{0F2647F1-067B-4E13-8817-D0A44F3B60A9}" type="presParOf" srcId="{C4392A0E-F673-4EE1-BBF6-D8B8A00D1B48}" destId="{DDCDAB2C-9413-4198-BF61-A8B5E450476F}" srcOrd="1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0BAC7F-F7C8-4F04-8DB8-3E1E6FFC7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88158CF-A82E-48E8-8D83-FA1F567902C1}">
      <dgm:prSet phldrT="[Texte]" custT="1"/>
      <dgm:spPr>
        <a:solidFill>
          <a:srgbClr val="00CC99"/>
        </a:solidFill>
      </dgm:spPr>
      <dgm:t>
        <a:bodyPr/>
        <a:lstStyle/>
        <a:p>
          <a:r>
            <a:rPr lang="fr-FR" sz="1600" b="1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dirty="0" smtClean="0">
              <a:solidFill>
                <a:srgbClr val="008080"/>
              </a:solidFill>
            </a:rPr>
            <a:t>TAPE 3</a:t>
          </a:r>
          <a:endParaRPr lang="fr-FR" sz="1600" b="1" dirty="0">
            <a:solidFill>
              <a:srgbClr val="008080"/>
            </a:solidFill>
          </a:endParaRPr>
        </a:p>
      </dgm:t>
    </dgm:pt>
    <dgm:pt modelId="{BCA54E14-7B74-4822-8344-186B90F8BA3E}" type="parTrans" cxnId="{23758D6D-B65D-4BD3-84CB-2858D1A16C8D}">
      <dgm:prSet/>
      <dgm:spPr/>
      <dgm:t>
        <a:bodyPr/>
        <a:lstStyle/>
        <a:p>
          <a:endParaRPr lang="fr-FR" sz="1500"/>
        </a:p>
      </dgm:t>
    </dgm:pt>
    <dgm:pt modelId="{364111AF-D8ED-486D-9480-B4A3D188A5AE}" type="sibTrans" cxnId="{23758D6D-B65D-4BD3-84CB-2858D1A16C8D}">
      <dgm:prSet/>
      <dgm:spPr/>
      <dgm:t>
        <a:bodyPr/>
        <a:lstStyle/>
        <a:p>
          <a:endParaRPr lang="fr-FR" sz="1500"/>
        </a:p>
      </dgm:t>
    </dgm:pt>
    <dgm:pt modelId="{24B2B6F7-2C85-4D30-9ACE-8C4D47051459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500" b="1" dirty="0" smtClean="0"/>
            <a:t>Fév. - Juin 2020</a:t>
          </a:r>
        </a:p>
        <a:p>
          <a:r>
            <a:rPr lang="fr-FR" sz="1500" b="1" dirty="0" smtClean="0"/>
            <a:t>GT Valorisation (prospective auprès des institutions européennes)</a:t>
          </a:r>
          <a:endParaRPr lang="fr-FR" sz="1500" b="1" dirty="0"/>
        </a:p>
      </dgm:t>
    </dgm:pt>
    <dgm:pt modelId="{607C930F-60F1-410F-A8F7-8348F0A4C929}" type="parTrans" cxnId="{D803880B-849B-446E-B571-AF78C2AC3309}">
      <dgm:prSet/>
      <dgm:spPr/>
      <dgm:t>
        <a:bodyPr/>
        <a:lstStyle/>
        <a:p>
          <a:endParaRPr lang="fr-FR" sz="1500"/>
        </a:p>
      </dgm:t>
    </dgm:pt>
    <dgm:pt modelId="{7AA6FF95-82A6-4E8F-B8CF-A5CC7F75E97C}" type="sibTrans" cxnId="{D803880B-849B-446E-B571-AF78C2AC3309}">
      <dgm:prSet/>
      <dgm:spPr/>
      <dgm:t>
        <a:bodyPr/>
        <a:lstStyle/>
        <a:p>
          <a:endParaRPr lang="fr-FR" sz="1500"/>
        </a:p>
      </dgm:t>
    </dgm:pt>
    <dgm:pt modelId="{C3C20352-59BA-40AF-AC4B-322C18DC1E4A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500" b="1" dirty="0" smtClean="0"/>
            <a:t>Fév. - Août 2020 </a:t>
          </a:r>
        </a:p>
        <a:p>
          <a:r>
            <a:rPr lang="fr-FR" sz="1500" b="1" dirty="0" smtClean="0"/>
            <a:t>GT Pérennisation</a:t>
          </a:r>
          <a:endParaRPr lang="fr-FR" sz="1500" b="1" dirty="0"/>
        </a:p>
      </dgm:t>
    </dgm:pt>
    <dgm:pt modelId="{26F56146-4C4D-447F-8703-0923F9223520}" type="parTrans" cxnId="{E1BA48F1-1565-4649-8782-50634F2728E5}">
      <dgm:prSet/>
      <dgm:spPr/>
      <dgm:t>
        <a:bodyPr/>
        <a:lstStyle/>
        <a:p>
          <a:endParaRPr lang="fr-FR" sz="1500"/>
        </a:p>
      </dgm:t>
    </dgm:pt>
    <dgm:pt modelId="{00F33FDE-7BEE-4DBE-A427-7E0D4BA2FAA3}" type="sibTrans" cxnId="{E1BA48F1-1565-4649-8782-50634F2728E5}">
      <dgm:prSet/>
      <dgm:spPr/>
      <dgm:t>
        <a:bodyPr/>
        <a:lstStyle/>
        <a:p>
          <a:endParaRPr lang="fr-FR" sz="1500"/>
        </a:p>
      </dgm:t>
    </dgm:pt>
    <dgm:pt modelId="{D3405B68-C100-429C-BA9A-EA306960FAB8}" type="pres">
      <dgm:prSet presAssocID="{5A0BAC7F-F7C8-4F04-8DB8-3E1E6FFC756E}" presName="Name0" presStyleCnt="0">
        <dgm:presLayoutVars>
          <dgm:dir/>
          <dgm:animLvl val="lvl"/>
          <dgm:resizeHandles val="exact"/>
        </dgm:presLayoutVars>
      </dgm:prSet>
      <dgm:spPr/>
    </dgm:pt>
    <dgm:pt modelId="{F20A8465-FCD5-4154-9E90-9EA96D0F3091}" type="pres">
      <dgm:prSet presAssocID="{788158CF-A82E-48E8-8D83-FA1F567902C1}" presName="parTxOnly" presStyleLbl="node1" presStyleIdx="0" presStyleCnt="3" custScaleX="52079" custLinFactNeighborY="8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0A19E-A1D4-412F-A6C8-D4EBECBFC915}" type="pres">
      <dgm:prSet presAssocID="{364111AF-D8ED-486D-9480-B4A3D188A5AE}" presName="parTxOnlySpace" presStyleCnt="0"/>
      <dgm:spPr/>
    </dgm:pt>
    <dgm:pt modelId="{F795773F-7339-43A6-A6FD-C350C75E98FC}" type="pres">
      <dgm:prSet presAssocID="{24B2B6F7-2C85-4D30-9ACE-8C4D4705145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8782A6-4414-44CF-BC92-09B8CA46A729}" type="pres">
      <dgm:prSet presAssocID="{7AA6FF95-82A6-4E8F-B8CF-A5CC7F75E97C}" presName="parTxOnlySpace" presStyleCnt="0"/>
      <dgm:spPr/>
    </dgm:pt>
    <dgm:pt modelId="{44214494-8DBF-4D2D-AC21-FE9298116118}" type="pres">
      <dgm:prSet presAssocID="{C3C20352-59BA-40AF-AC4B-322C18DC1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758D6D-B65D-4BD3-84CB-2858D1A16C8D}" srcId="{5A0BAC7F-F7C8-4F04-8DB8-3E1E6FFC756E}" destId="{788158CF-A82E-48E8-8D83-FA1F567902C1}" srcOrd="0" destOrd="0" parTransId="{BCA54E14-7B74-4822-8344-186B90F8BA3E}" sibTransId="{364111AF-D8ED-486D-9480-B4A3D188A5AE}"/>
    <dgm:cxn modelId="{287B5E5A-52B3-41DC-B507-1F45F6FE68DD}" type="presOf" srcId="{788158CF-A82E-48E8-8D83-FA1F567902C1}" destId="{F20A8465-FCD5-4154-9E90-9EA96D0F3091}" srcOrd="0" destOrd="0" presId="urn:microsoft.com/office/officeart/2005/8/layout/chevron1"/>
    <dgm:cxn modelId="{07B35F00-A4C9-490A-A624-55FC67D59A0A}" type="presOf" srcId="{24B2B6F7-2C85-4D30-9ACE-8C4D47051459}" destId="{F795773F-7339-43A6-A6FD-C350C75E98FC}" srcOrd="0" destOrd="0" presId="urn:microsoft.com/office/officeart/2005/8/layout/chevron1"/>
    <dgm:cxn modelId="{091149E5-811C-4905-989B-A59805EFF954}" type="presOf" srcId="{5A0BAC7F-F7C8-4F04-8DB8-3E1E6FFC756E}" destId="{D3405B68-C100-429C-BA9A-EA306960FAB8}" srcOrd="0" destOrd="0" presId="urn:microsoft.com/office/officeart/2005/8/layout/chevron1"/>
    <dgm:cxn modelId="{A342D6C6-0490-45E8-94DC-0B75806689C2}" type="presOf" srcId="{C3C20352-59BA-40AF-AC4B-322C18DC1E4A}" destId="{44214494-8DBF-4D2D-AC21-FE9298116118}" srcOrd="0" destOrd="0" presId="urn:microsoft.com/office/officeart/2005/8/layout/chevron1"/>
    <dgm:cxn modelId="{E1BA48F1-1565-4649-8782-50634F2728E5}" srcId="{5A0BAC7F-F7C8-4F04-8DB8-3E1E6FFC756E}" destId="{C3C20352-59BA-40AF-AC4B-322C18DC1E4A}" srcOrd="2" destOrd="0" parTransId="{26F56146-4C4D-447F-8703-0923F9223520}" sibTransId="{00F33FDE-7BEE-4DBE-A427-7E0D4BA2FAA3}"/>
    <dgm:cxn modelId="{D803880B-849B-446E-B571-AF78C2AC3309}" srcId="{5A0BAC7F-F7C8-4F04-8DB8-3E1E6FFC756E}" destId="{24B2B6F7-2C85-4D30-9ACE-8C4D47051459}" srcOrd="1" destOrd="0" parTransId="{607C930F-60F1-410F-A8F7-8348F0A4C929}" sibTransId="{7AA6FF95-82A6-4E8F-B8CF-A5CC7F75E97C}"/>
    <dgm:cxn modelId="{80ACC8B2-5517-48C6-B9C9-F9BF632D5721}" type="presParOf" srcId="{D3405B68-C100-429C-BA9A-EA306960FAB8}" destId="{F20A8465-FCD5-4154-9E90-9EA96D0F3091}" srcOrd="0" destOrd="0" presId="urn:microsoft.com/office/officeart/2005/8/layout/chevron1"/>
    <dgm:cxn modelId="{4A17B709-2270-451D-A695-D92DAF31B860}" type="presParOf" srcId="{D3405B68-C100-429C-BA9A-EA306960FAB8}" destId="{03B0A19E-A1D4-412F-A6C8-D4EBECBFC915}" srcOrd="1" destOrd="0" presId="urn:microsoft.com/office/officeart/2005/8/layout/chevron1"/>
    <dgm:cxn modelId="{1AE5DE07-EF2E-4BFD-860F-4F0EA3C51217}" type="presParOf" srcId="{D3405B68-C100-429C-BA9A-EA306960FAB8}" destId="{F795773F-7339-43A6-A6FD-C350C75E98FC}" srcOrd="2" destOrd="0" presId="urn:microsoft.com/office/officeart/2005/8/layout/chevron1"/>
    <dgm:cxn modelId="{40B250A4-EA81-4CAA-8A7C-4339538904EE}" type="presParOf" srcId="{D3405B68-C100-429C-BA9A-EA306960FAB8}" destId="{288782A6-4414-44CF-BC92-09B8CA46A729}" srcOrd="3" destOrd="0" presId="urn:microsoft.com/office/officeart/2005/8/layout/chevron1"/>
    <dgm:cxn modelId="{390FFA37-AC55-4464-B451-DD2953594930}" type="presParOf" srcId="{D3405B68-C100-429C-BA9A-EA306960FAB8}" destId="{44214494-8DBF-4D2D-AC21-FE92981161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04D421-BCF6-4320-9D57-3C1904518FB4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9FABA96-76E2-40DB-A4EB-3A892A5C8199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600" b="1" dirty="0" smtClean="0">
              <a:sym typeface="Wingdings" panose="05000000000000000000" pitchFamily="2" charset="2"/>
            </a:rPr>
            <a:t>AVRIL-JUIN 2017</a:t>
          </a:r>
          <a:endParaRPr lang="fr-FR" sz="1600" b="1" dirty="0"/>
        </a:p>
      </dgm:t>
    </dgm:pt>
    <dgm:pt modelId="{6E948ABA-CDEF-4C99-B923-3C9787451CAA}" type="parTrans" cxnId="{532C19FF-D336-4300-89BF-EAE13AB7D154}">
      <dgm:prSet/>
      <dgm:spPr/>
      <dgm:t>
        <a:bodyPr/>
        <a:lstStyle/>
        <a:p>
          <a:endParaRPr lang="fr-FR"/>
        </a:p>
      </dgm:t>
    </dgm:pt>
    <dgm:pt modelId="{68AFD0C7-12A5-47AE-8B4C-BACD8B0C1BDB}" type="sibTrans" cxnId="{532C19FF-D336-4300-89BF-EAE13AB7D154}">
      <dgm:prSet/>
      <dgm:spPr/>
      <dgm:t>
        <a:bodyPr/>
        <a:lstStyle/>
        <a:p>
          <a:endParaRPr lang="fr-FR"/>
        </a:p>
      </dgm:t>
    </dgm:pt>
    <dgm:pt modelId="{90932157-F39E-4306-A7AD-EE9276499684}">
      <dgm:prSet phldrT="[Texte]" custT="1"/>
      <dgm:spPr/>
      <dgm:t>
        <a:bodyPr/>
        <a:lstStyle/>
        <a:p>
          <a:r>
            <a:rPr lang="fr-FR" sz="1500" dirty="0" smtClean="0">
              <a:sym typeface="Wingdings" panose="05000000000000000000" pitchFamily="2" charset="2"/>
            </a:rPr>
            <a:t>Réflexion par les partenaires sur la conception de deux questionnaires : </a:t>
          </a:r>
        </a:p>
        <a:p>
          <a:r>
            <a:rPr lang="fr-FR" sz="1500" dirty="0" smtClean="0">
              <a:sym typeface="Wingdings" panose="05000000000000000000" pitchFamily="2" charset="2"/>
            </a:rPr>
            <a:t>- recensement des </a:t>
          </a:r>
          <a:r>
            <a:rPr lang="fr-FR" sz="1500" dirty="0" smtClean="0"/>
            <a:t>compétences transfrontalières, </a:t>
          </a:r>
        </a:p>
        <a:p>
          <a:r>
            <a:rPr lang="fr-FR" sz="1500" dirty="0" smtClean="0"/>
            <a:t>- recensement des dispositifs et outils existants d’accompagnement à l’acquisition de compétences transfrontalières.  </a:t>
          </a:r>
          <a:endParaRPr lang="fr-FR" sz="1500" dirty="0"/>
        </a:p>
      </dgm:t>
    </dgm:pt>
    <dgm:pt modelId="{2A08D2FF-988C-4CC8-9522-5EFA757E19C7}" type="parTrans" cxnId="{449A95AC-CF37-4E0F-9C78-E072A528EA2A}">
      <dgm:prSet/>
      <dgm:spPr/>
      <dgm:t>
        <a:bodyPr/>
        <a:lstStyle/>
        <a:p>
          <a:endParaRPr lang="fr-FR"/>
        </a:p>
      </dgm:t>
    </dgm:pt>
    <dgm:pt modelId="{AB63022F-1799-4DFF-83D5-FAD4BECA42FE}" type="sibTrans" cxnId="{449A95AC-CF37-4E0F-9C78-E072A528EA2A}">
      <dgm:prSet/>
      <dgm:spPr/>
      <dgm:t>
        <a:bodyPr/>
        <a:lstStyle/>
        <a:p>
          <a:endParaRPr lang="fr-FR"/>
        </a:p>
      </dgm:t>
    </dgm:pt>
    <dgm:pt modelId="{7DBDDAFD-83E1-49E5-9B66-6E583272DFA5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600" b="1" dirty="0" smtClean="0">
              <a:sym typeface="Wingdings" panose="05000000000000000000" pitchFamily="2" charset="2"/>
            </a:rPr>
            <a:t>21 au 23 JUIN  2017 </a:t>
          </a:r>
          <a:endParaRPr lang="fr-FR" sz="1600" b="1" dirty="0"/>
        </a:p>
      </dgm:t>
    </dgm:pt>
    <dgm:pt modelId="{216D9012-50CD-4788-B810-F66CA25AE254}" type="parTrans" cxnId="{26413665-D0CC-4CD6-91E1-ED7964BDDF43}">
      <dgm:prSet/>
      <dgm:spPr/>
      <dgm:t>
        <a:bodyPr/>
        <a:lstStyle/>
        <a:p>
          <a:endParaRPr lang="fr-FR"/>
        </a:p>
      </dgm:t>
    </dgm:pt>
    <dgm:pt modelId="{3E2688BA-756E-46F2-829B-E4503D6DE75B}" type="sibTrans" cxnId="{26413665-D0CC-4CD6-91E1-ED7964BDDF43}">
      <dgm:prSet/>
      <dgm:spPr/>
      <dgm:t>
        <a:bodyPr/>
        <a:lstStyle/>
        <a:p>
          <a:endParaRPr lang="fr-FR"/>
        </a:p>
      </dgm:t>
    </dgm:pt>
    <dgm:pt modelId="{5266305E-6719-4825-9700-3D9D369957B9}">
      <dgm:prSet phldrT="[Texte]" custT="1"/>
      <dgm:spPr/>
      <dgm:t>
        <a:bodyPr/>
        <a:lstStyle/>
        <a:p>
          <a:r>
            <a:rPr lang="fr-FR" sz="1500" b="1" dirty="0" smtClean="0"/>
            <a:t>Séminaire préparatoire (UPPA) : </a:t>
          </a:r>
        </a:p>
        <a:p>
          <a:r>
            <a:rPr lang="fr-FR" sz="1500" dirty="0" smtClean="0"/>
            <a:t>- Validation et mise en place des questionnaires et traduction dans les différents langues d’envoi. </a:t>
          </a:r>
          <a:endParaRPr lang="fr-FR" sz="1500" dirty="0"/>
        </a:p>
      </dgm:t>
    </dgm:pt>
    <dgm:pt modelId="{580ED1DF-2BAE-496F-9501-BC7E0EC221F4}" type="parTrans" cxnId="{63D3D1DE-32EE-4610-B2FF-B0F88FC5C174}">
      <dgm:prSet/>
      <dgm:spPr/>
      <dgm:t>
        <a:bodyPr/>
        <a:lstStyle/>
        <a:p>
          <a:endParaRPr lang="fr-FR"/>
        </a:p>
      </dgm:t>
    </dgm:pt>
    <dgm:pt modelId="{F11F7E82-A75B-4911-96BD-D52C08F7F9CB}" type="sibTrans" cxnId="{63D3D1DE-32EE-4610-B2FF-B0F88FC5C174}">
      <dgm:prSet/>
      <dgm:spPr/>
      <dgm:t>
        <a:bodyPr/>
        <a:lstStyle/>
        <a:p>
          <a:endParaRPr lang="fr-FR"/>
        </a:p>
      </dgm:t>
    </dgm:pt>
    <dgm:pt modelId="{2E094CD2-6DF3-4DB0-8E6D-1E28FFD9006E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600" b="1" dirty="0" smtClean="0">
              <a:sym typeface="Wingdings" panose="05000000000000000000" pitchFamily="2" charset="2"/>
            </a:rPr>
            <a:t>JUIN-AOÛT 2017 </a:t>
          </a:r>
          <a:endParaRPr lang="fr-FR" sz="1600" b="1" dirty="0"/>
        </a:p>
      </dgm:t>
    </dgm:pt>
    <dgm:pt modelId="{5A3B91F0-1F56-46FA-9D1D-4490FCF00424}" type="parTrans" cxnId="{BDAC70A7-FF7C-4838-8487-CF20C36F786D}">
      <dgm:prSet/>
      <dgm:spPr/>
      <dgm:t>
        <a:bodyPr/>
        <a:lstStyle/>
        <a:p>
          <a:endParaRPr lang="fr-FR"/>
        </a:p>
      </dgm:t>
    </dgm:pt>
    <dgm:pt modelId="{5D641FB6-F0BA-4644-8516-9A8CC834E9B8}" type="sibTrans" cxnId="{BDAC70A7-FF7C-4838-8487-CF20C36F786D}">
      <dgm:prSet/>
      <dgm:spPr/>
      <dgm:t>
        <a:bodyPr/>
        <a:lstStyle/>
        <a:p>
          <a:endParaRPr lang="fr-FR"/>
        </a:p>
      </dgm:t>
    </dgm:pt>
    <dgm:pt modelId="{E0182859-F035-4EE0-8A99-80AB635B7E50}">
      <dgm:prSet phldrT="[Texte]" custT="1"/>
      <dgm:spPr/>
      <dgm:t>
        <a:bodyPr/>
        <a:lstStyle/>
        <a:p>
          <a:r>
            <a:rPr lang="fr-FR" sz="1500" dirty="0" smtClean="0">
              <a:sym typeface="Wingdings" panose="05000000000000000000" pitchFamily="2" charset="2"/>
            </a:rPr>
            <a:t>Lancement des questionnaires </a:t>
          </a:r>
          <a:endParaRPr lang="fr-FR" sz="1500" dirty="0"/>
        </a:p>
      </dgm:t>
    </dgm:pt>
    <dgm:pt modelId="{A82975B2-2EAA-4B12-84B2-CD49E28C3B83}" type="parTrans" cxnId="{22F53AD2-4072-43E7-8539-72A9D4C53CE7}">
      <dgm:prSet/>
      <dgm:spPr/>
      <dgm:t>
        <a:bodyPr/>
        <a:lstStyle/>
        <a:p>
          <a:endParaRPr lang="fr-FR"/>
        </a:p>
      </dgm:t>
    </dgm:pt>
    <dgm:pt modelId="{A3C5E0B3-3A50-43ED-99C1-3F5636723FF6}" type="sibTrans" cxnId="{22F53AD2-4072-43E7-8539-72A9D4C53CE7}">
      <dgm:prSet/>
      <dgm:spPr/>
      <dgm:t>
        <a:bodyPr/>
        <a:lstStyle/>
        <a:p>
          <a:endParaRPr lang="fr-FR"/>
        </a:p>
      </dgm:t>
    </dgm:pt>
    <dgm:pt modelId="{923ED653-B115-4D08-9932-95913AA09786}">
      <dgm:prSet custT="1"/>
      <dgm:spPr/>
      <dgm:t>
        <a:bodyPr/>
        <a:lstStyle/>
        <a:p>
          <a:r>
            <a:rPr lang="fr-FR" sz="1500" dirty="0" smtClean="0">
              <a:sym typeface="Wingdings" panose="05000000000000000000" pitchFamily="2" charset="2"/>
            </a:rPr>
            <a:t>- Diffusion aux publics cibles par les partenaires. </a:t>
          </a:r>
        </a:p>
      </dgm:t>
    </dgm:pt>
    <dgm:pt modelId="{DE9F6428-DBE9-4D13-BF1A-777ADACFEC17}" type="parTrans" cxnId="{8CF1FACC-CBB5-4853-9A91-B338B476831B}">
      <dgm:prSet/>
      <dgm:spPr/>
      <dgm:t>
        <a:bodyPr/>
        <a:lstStyle/>
        <a:p>
          <a:endParaRPr lang="fr-FR"/>
        </a:p>
      </dgm:t>
    </dgm:pt>
    <dgm:pt modelId="{EA0795AF-76C1-445F-9806-CF5DECAC29E5}" type="sibTrans" cxnId="{8CF1FACC-CBB5-4853-9A91-B338B476831B}">
      <dgm:prSet/>
      <dgm:spPr/>
      <dgm:t>
        <a:bodyPr/>
        <a:lstStyle/>
        <a:p>
          <a:endParaRPr lang="fr-FR"/>
        </a:p>
      </dgm:t>
    </dgm:pt>
    <dgm:pt modelId="{5812ECE4-47FF-4F7B-A189-44A5FF1A1B36}">
      <dgm:prSet custT="1"/>
      <dgm:spPr/>
      <dgm:t>
        <a:bodyPr/>
        <a:lstStyle/>
        <a:p>
          <a:r>
            <a:rPr lang="fr-FR" sz="1500" dirty="0" smtClean="0">
              <a:sym typeface="Wingdings" panose="05000000000000000000" pitchFamily="2" charset="2"/>
            </a:rPr>
            <a:t>- Administration et analyse par l’Observatoire des Etudiants des l’UPPA.</a:t>
          </a:r>
          <a:endParaRPr lang="fr-FR" sz="1500" dirty="0"/>
        </a:p>
      </dgm:t>
    </dgm:pt>
    <dgm:pt modelId="{9C7732B3-761D-4077-9B93-D48007384933}" type="parTrans" cxnId="{B21B5067-09C5-45DE-A4A7-72EA73F23E4A}">
      <dgm:prSet/>
      <dgm:spPr/>
      <dgm:t>
        <a:bodyPr/>
        <a:lstStyle/>
        <a:p>
          <a:endParaRPr lang="fr-FR"/>
        </a:p>
      </dgm:t>
    </dgm:pt>
    <dgm:pt modelId="{8DDE4886-7E60-4220-A839-020676FAA6A0}" type="sibTrans" cxnId="{B21B5067-09C5-45DE-A4A7-72EA73F23E4A}">
      <dgm:prSet/>
      <dgm:spPr/>
      <dgm:t>
        <a:bodyPr/>
        <a:lstStyle/>
        <a:p>
          <a:endParaRPr lang="fr-FR"/>
        </a:p>
      </dgm:t>
    </dgm:pt>
    <dgm:pt modelId="{C6E2068A-D8CB-4ABC-88DB-4CCDA9611277}">
      <dgm:prSet custT="1"/>
      <dgm:spPr/>
      <dgm:t>
        <a:bodyPr/>
        <a:lstStyle/>
        <a:p>
          <a:r>
            <a:rPr lang="fr-FR" sz="1500" dirty="0" smtClean="0"/>
            <a:t>- Mise en place de la méthodologie de travail du projet. </a:t>
          </a:r>
        </a:p>
      </dgm:t>
    </dgm:pt>
    <dgm:pt modelId="{826DA8D5-5D25-47CA-8DCD-18C8866FA491}" type="parTrans" cxnId="{DA6BCD77-3B87-4D71-B6BA-691B06630F37}">
      <dgm:prSet/>
      <dgm:spPr/>
      <dgm:t>
        <a:bodyPr/>
        <a:lstStyle/>
        <a:p>
          <a:endParaRPr lang="fr-FR"/>
        </a:p>
      </dgm:t>
    </dgm:pt>
    <dgm:pt modelId="{D8465657-1997-4F6D-98CF-669683683D54}" type="sibTrans" cxnId="{DA6BCD77-3B87-4D71-B6BA-691B06630F37}">
      <dgm:prSet/>
      <dgm:spPr/>
      <dgm:t>
        <a:bodyPr/>
        <a:lstStyle/>
        <a:p>
          <a:endParaRPr lang="fr-FR"/>
        </a:p>
      </dgm:t>
    </dgm:pt>
    <dgm:pt modelId="{2B2831CA-69DC-4CFD-A4A1-8CB455DC4BF1}" type="pres">
      <dgm:prSet presAssocID="{1F04D421-BCF6-4320-9D57-3C1904518FB4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3BDCDE14-A2C3-4D84-BCEA-B278DF8B1602}" type="pres">
      <dgm:prSet presAssocID="{29FABA96-76E2-40DB-A4EB-3A892A5C8199}" presName="parentText1" presStyleLbl="node1" presStyleIdx="0" presStyleCnt="3" custScaleX="33501" custScaleY="55457" custLinFactNeighborX="-33278" custLinFactNeighborY="-633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B24C5B-8D40-4357-BC87-DF48600F545F}" type="pres">
      <dgm:prSet presAssocID="{29FABA96-76E2-40DB-A4EB-3A892A5C8199}" presName="childText1" presStyleLbl="solidAlignAcc1" presStyleIdx="0" presStyleCnt="3" custScaleY="1147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BFCB34-8F02-41BE-B5C6-906008478BEF}" type="pres">
      <dgm:prSet presAssocID="{7DBDDAFD-83E1-49E5-9B66-6E583272DFA5}" presName="parentText2" presStyleLbl="node1" presStyleIdx="1" presStyleCnt="3" custScaleX="49176" custScaleY="59002" custLinFactNeighborX="-25530" custLinFactNeighborY="-970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289B95-E4C4-4F1F-A773-6F6E7E6090C1}" type="pres">
      <dgm:prSet presAssocID="{7DBDDAFD-83E1-49E5-9B66-6E583272DFA5}" presName="childText2" presStyleLbl="solidAlignAcc1" presStyleIdx="1" presStyleCnt="3" custScaleY="1178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ADB9EB-7BB9-416A-AD90-DD2218CE4778}" type="pres">
      <dgm:prSet presAssocID="{2E094CD2-6DF3-4DB0-8E6D-1E28FFD9006E}" presName="parentText3" presStyleLbl="node1" presStyleIdx="2" presStyleCnt="3" custScaleX="88257" custScaleY="58057" custLinFactNeighborX="-5327" custLinFactNeighborY="-970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D5AD7-1B8B-486E-81DE-1CDC978DD6D3}" type="pres">
      <dgm:prSet presAssocID="{2E094CD2-6DF3-4DB0-8E6D-1E28FFD9006E}" presName="childText3" presStyleLbl="solidAlignAcc1" presStyleIdx="2" presStyleCnt="3" custScaleY="1178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2C19FF-D336-4300-89BF-EAE13AB7D154}" srcId="{1F04D421-BCF6-4320-9D57-3C1904518FB4}" destId="{29FABA96-76E2-40DB-A4EB-3A892A5C8199}" srcOrd="0" destOrd="0" parTransId="{6E948ABA-CDEF-4C99-B923-3C9787451CAA}" sibTransId="{68AFD0C7-12A5-47AE-8B4C-BACD8B0C1BDB}"/>
    <dgm:cxn modelId="{449A95AC-CF37-4E0F-9C78-E072A528EA2A}" srcId="{29FABA96-76E2-40DB-A4EB-3A892A5C8199}" destId="{90932157-F39E-4306-A7AD-EE9276499684}" srcOrd="0" destOrd="0" parTransId="{2A08D2FF-988C-4CC8-9522-5EFA757E19C7}" sibTransId="{AB63022F-1799-4DFF-83D5-FAD4BECA42FE}"/>
    <dgm:cxn modelId="{1BA91691-9B37-4000-9DA3-BE7C5B846F2E}" type="presOf" srcId="{E0182859-F035-4EE0-8A99-80AB635B7E50}" destId="{C9AD5AD7-1B8B-486E-81DE-1CDC978DD6D3}" srcOrd="0" destOrd="0" presId="urn:microsoft.com/office/officeart/2009/3/layout/IncreasingArrowsProcess"/>
    <dgm:cxn modelId="{BDAC70A7-FF7C-4838-8487-CF20C36F786D}" srcId="{1F04D421-BCF6-4320-9D57-3C1904518FB4}" destId="{2E094CD2-6DF3-4DB0-8E6D-1E28FFD9006E}" srcOrd="2" destOrd="0" parTransId="{5A3B91F0-1F56-46FA-9D1D-4490FCF00424}" sibTransId="{5D641FB6-F0BA-4644-8516-9A8CC834E9B8}"/>
    <dgm:cxn modelId="{0F42E87C-A07D-4A67-95A6-2547BA47BBDD}" type="presOf" srcId="{90932157-F39E-4306-A7AD-EE9276499684}" destId="{27B24C5B-8D40-4357-BC87-DF48600F545F}" srcOrd="0" destOrd="0" presId="urn:microsoft.com/office/officeart/2009/3/layout/IncreasingArrowsProcess"/>
    <dgm:cxn modelId="{8CF1FACC-CBB5-4853-9A91-B338B476831B}" srcId="{2E094CD2-6DF3-4DB0-8E6D-1E28FFD9006E}" destId="{923ED653-B115-4D08-9932-95913AA09786}" srcOrd="1" destOrd="0" parTransId="{DE9F6428-DBE9-4D13-BF1A-777ADACFEC17}" sibTransId="{EA0795AF-76C1-445F-9806-CF5DECAC29E5}"/>
    <dgm:cxn modelId="{03AC8432-F60C-4D04-A5FB-190D00532B5B}" type="presOf" srcId="{C6E2068A-D8CB-4ABC-88DB-4CCDA9611277}" destId="{D4289B95-E4C4-4F1F-A773-6F6E7E6090C1}" srcOrd="0" destOrd="1" presId="urn:microsoft.com/office/officeart/2009/3/layout/IncreasingArrowsProcess"/>
    <dgm:cxn modelId="{C1295358-2378-46E9-9675-A33237160436}" type="presOf" srcId="{29FABA96-76E2-40DB-A4EB-3A892A5C8199}" destId="{3BDCDE14-A2C3-4D84-BCEA-B278DF8B1602}" srcOrd="0" destOrd="0" presId="urn:microsoft.com/office/officeart/2009/3/layout/IncreasingArrowsProcess"/>
    <dgm:cxn modelId="{DEC7D6B8-7C3D-4B43-8142-98E5C7A18495}" type="presOf" srcId="{2E094CD2-6DF3-4DB0-8E6D-1E28FFD9006E}" destId="{67ADB9EB-7BB9-416A-AD90-DD2218CE4778}" srcOrd="0" destOrd="0" presId="urn:microsoft.com/office/officeart/2009/3/layout/IncreasingArrowsProcess"/>
    <dgm:cxn modelId="{B21B5067-09C5-45DE-A4A7-72EA73F23E4A}" srcId="{2E094CD2-6DF3-4DB0-8E6D-1E28FFD9006E}" destId="{5812ECE4-47FF-4F7B-A189-44A5FF1A1B36}" srcOrd="2" destOrd="0" parTransId="{9C7732B3-761D-4077-9B93-D48007384933}" sibTransId="{8DDE4886-7E60-4220-A839-020676FAA6A0}"/>
    <dgm:cxn modelId="{169B130B-DF6D-4704-882A-20D0CDB2BE17}" type="presOf" srcId="{1F04D421-BCF6-4320-9D57-3C1904518FB4}" destId="{2B2831CA-69DC-4CFD-A4A1-8CB455DC4BF1}" srcOrd="0" destOrd="0" presId="urn:microsoft.com/office/officeart/2009/3/layout/IncreasingArrowsProcess"/>
    <dgm:cxn modelId="{22F53AD2-4072-43E7-8539-72A9D4C53CE7}" srcId="{2E094CD2-6DF3-4DB0-8E6D-1E28FFD9006E}" destId="{E0182859-F035-4EE0-8A99-80AB635B7E50}" srcOrd="0" destOrd="0" parTransId="{A82975B2-2EAA-4B12-84B2-CD49E28C3B83}" sibTransId="{A3C5E0B3-3A50-43ED-99C1-3F5636723FF6}"/>
    <dgm:cxn modelId="{26413665-D0CC-4CD6-91E1-ED7964BDDF43}" srcId="{1F04D421-BCF6-4320-9D57-3C1904518FB4}" destId="{7DBDDAFD-83E1-49E5-9B66-6E583272DFA5}" srcOrd="1" destOrd="0" parTransId="{216D9012-50CD-4788-B810-F66CA25AE254}" sibTransId="{3E2688BA-756E-46F2-829B-E4503D6DE75B}"/>
    <dgm:cxn modelId="{E725196C-B3A8-4B14-A52F-AF2E0C225AFA}" type="presOf" srcId="{5266305E-6719-4825-9700-3D9D369957B9}" destId="{D4289B95-E4C4-4F1F-A773-6F6E7E6090C1}" srcOrd="0" destOrd="0" presId="urn:microsoft.com/office/officeart/2009/3/layout/IncreasingArrowsProcess"/>
    <dgm:cxn modelId="{9C93E280-49E6-4D23-A814-1732653FAE8B}" type="presOf" srcId="{7DBDDAFD-83E1-49E5-9B66-6E583272DFA5}" destId="{ACBFCB34-8F02-41BE-B5C6-906008478BEF}" srcOrd="0" destOrd="0" presId="urn:microsoft.com/office/officeart/2009/3/layout/IncreasingArrowsProcess"/>
    <dgm:cxn modelId="{63D3D1DE-32EE-4610-B2FF-B0F88FC5C174}" srcId="{7DBDDAFD-83E1-49E5-9B66-6E583272DFA5}" destId="{5266305E-6719-4825-9700-3D9D369957B9}" srcOrd="0" destOrd="0" parTransId="{580ED1DF-2BAE-496F-9501-BC7E0EC221F4}" sibTransId="{F11F7E82-A75B-4911-96BD-D52C08F7F9CB}"/>
    <dgm:cxn modelId="{DA6BCD77-3B87-4D71-B6BA-691B06630F37}" srcId="{7DBDDAFD-83E1-49E5-9B66-6E583272DFA5}" destId="{C6E2068A-D8CB-4ABC-88DB-4CCDA9611277}" srcOrd="1" destOrd="0" parTransId="{826DA8D5-5D25-47CA-8DCD-18C8866FA491}" sibTransId="{D8465657-1997-4F6D-98CF-669683683D54}"/>
    <dgm:cxn modelId="{713BA46C-531B-452D-8387-F70065261AAE}" type="presOf" srcId="{5812ECE4-47FF-4F7B-A189-44A5FF1A1B36}" destId="{C9AD5AD7-1B8B-486E-81DE-1CDC978DD6D3}" srcOrd="0" destOrd="2" presId="urn:microsoft.com/office/officeart/2009/3/layout/IncreasingArrowsProcess"/>
    <dgm:cxn modelId="{8267483A-DCA2-49F1-A7C7-45D80981032D}" type="presOf" srcId="{923ED653-B115-4D08-9932-95913AA09786}" destId="{C9AD5AD7-1B8B-486E-81DE-1CDC978DD6D3}" srcOrd="0" destOrd="1" presId="urn:microsoft.com/office/officeart/2009/3/layout/IncreasingArrowsProcess"/>
    <dgm:cxn modelId="{D29E3EA3-AAD1-422F-BE4A-7FB1E8C3CC03}" type="presParOf" srcId="{2B2831CA-69DC-4CFD-A4A1-8CB455DC4BF1}" destId="{3BDCDE14-A2C3-4D84-BCEA-B278DF8B1602}" srcOrd="0" destOrd="0" presId="urn:microsoft.com/office/officeart/2009/3/layout/IncreasingArrowsProcess"/>
    <dgm:cxn modelId="{E4685E1B-05AF-44FC-B85F-1B27B6E7F784}" type="presParOf" srcId="{2B2831CA-69DC-4CFD-A4A1-8CB455DC4BF1}" destId="{27B24C5B-8D40-4357-BC87-DF48600F545F}" srcOrd="1" destOrd="0" presId="urn:microsoft.com/office/officeart/2009/3/layout/IncreasingArrowsProcess"/>
    <dgm:cxn modelId="{E2FC695F-5382-4772-8D25-B7A212CA2461}" type="presParOf" srcId="{2B2831CA-69DC-4CFD-A4A1-8CB455DC4BF1}" destId="{ACBFCB34-8F02-41BE-B5C6-906008478BEF}" srcOrd="2" destOrd="0" presId="urn:microsoft.com/office/officeart/2009/3/layout/IncreasingArrowsProcess"/>
    <dgm:cxn modelId="{E6D7F760-733A-4BD2-B74F-3B66546BB460}" type="presParOf" srcId="{2B2831CA-69DC-4CFD-A4A1-8CB455DC4BF1}" destId="{D4289B95-E4C4-4F1F-A773-6F6E7E6090C1}" srcOrd="3" destOrd="0" presId="urn:microsoft.com/office/officeart/2009/3/layout/IncreasingArrowsProcess"/>
    <dgm:cxn modelId="{412DD093-6637-4180-8E99-DA32E837B01B}" type="presParOf" srcId="{2B2831CA-69DC-4CFD-A4A1-8CB455DC4BF1}" destId="{67ADB9EB-7BB9-416A-AD90-DD2218CE4778}" srcOrd="4" destOrd="0" presId="urn:microsoft.com/office/officeart/2009/3/layout/IncreasingArrowsProcess"/>
    <dgm:cxn modelId="{4D5B2560-72B3-433A-B681-9C9870B21C40}" type="presParOf" srcId="{2B2831CA-69DC-4CFD-A4A1-8CB455DC4BF1}" destId="{C9AD5AD7-1B8B-486E-81DE-1CDC978DD6D3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D3BF3D-38FC-47EB-B0F0-4DD7F91EC6A0}" type="doc">
      <dgm:prSet loTypeId="urn:microsoft.com/office/officeart/2005/8/layout/hProcess7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AFB44D5-E51D-4371-ABC6-1626B0E7958F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  <a:latin typeface="Calibri"/>
            </a:rPr>
            <a:t>É</a:t>
          </a:r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TAPE 1 : Phase de définition </a:t>
          </a:r>
        </a:p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Lead : USMB/UNIVDA</a:t>
          </a:r>
          <a:endParaRPr lang="fr-FR" dirty="0"/>
        </a:p>
      </dgm:t>
    </dgm:pt>
    <dgm:pt modelId="{A93E879E-45B1-4AC8-9AF7-E4987A251EB7}" type="parTrans" cxnId="{9C71C231-3AA7-4A42-A872-5FB49EA553D1}">
      <dgm:prSet/>
      <dgm:spPr/>
      <dgm:t>
        <a:bodyPr/>
        <a:lstStyle/>
        <a:p>
          <a:endParaRPr lang="fr-FR"/>
        </a:p>
      </dgm:t>
    </dgm:pt>
    <dgm:pt modelId="{3EBB8E38-F73B-40BA-84A2-742567651499}" type="sibTrans" cxnId="{9C71C231-3AA7-4A42-A872-5FB49EA553D1}">
      <dgm:prSet/>
      <dgm:spPr/>
      <dgm:t>
        <a:bodyPr/>
        <a:lstStyle/>
        <a:p>
          <a:endParaRPr lang="fr-FR"/>
        </a:p>
      </dgm:t>
    </dgm:pt>
    <dgm:pt modelId="{34272A0D-6532-4C54-BF4B-31E422F4D654}">
      <dgm:prSet phldrT="[Texte]"/>
      <dgm:spPr/>
      <dgm:t>
        <a:bodyPr/>
        <a:lstStyle/>
        <a:p>
          <a:pPr algn="l"/>
          <a:r>
            <a:rPr lang="fr-FR" dirty="0" smtClean="0"/>
            <a:t>Identification et définition des compétences transfrontalières et des dispositifs existants au sein de chaque organisme partenaire.</a:t>
          </a:r>
        </a:p>
        <a:p>
          <a:pPr algn="l"/>
          <a:r>
            <a:rPr lang="fr-FR" dirty="0" smtClean="0">
              <a:latin typeface="Calibri"/>
            </a:rPr>
            <a:t>É</a:t>
          </a:r>
          <a:r>
            <a:rPr lang="fr-FR" dirty="0" smtClean="0"/>
            <a:t>laboration d’un référentiel des compétences transfrontalières. </a:t>
          </a:r>
        </a:p>
        <a:p>
          <a:pPr algn="l"/>
          <a:r>
            <a:rPr lang="fr-FR" dirty="0" smtClean="0">
              <a:latin typeface="Calibri"/>
            </a:rPr>
            <a:t>É</a:t>
          </a:r>
          <a:r>
            <a:rPr lang="fr-FR" dirty="0" smtClean="0"/>
            <a:t>laboration d’un catalogue des dispositifs et outils  existants. </a:t>
          </a:r>
          <a:endParaRPr lang="fr-FR" dirty="0"/>
        </a:p>
      </dgm:t>
    </dgm:pt>
    <dgm:pt modelId="{0B3D1BB8-99C0-4373-A04D-21368106C932}" type="parTrans" cxnId="{440E56B5-4E27-4FAF-8F3C-9EEA9E20EFD8}">
      <dgm:prSet/>
      <dgm:spPr/>
      <dgm:t>
        <a:bodyPr/>
        <a:lstStyle/>
        <a:p>
          <a:endParaRPr lang="fr-FR"/>
        </a:p>
      </dgm:t>
    </dgm:pt>
    <dgm:pt modelId="{32008EAF-CC24-4AC1-BE9C-7C32DE9E65EA}" type="sibTrans" cxnId="{440E56B5-4E27-4FAF-8F3C-9EEA9E20EFD8}">
      <dgm:prSet/>
      <dgm:spPr/>
      <dgm:t>
        <a:bodyPr/>
        <a:lstStyle/>
        <a:p>
          <a:endParaRPr lang="fr-FR"/>
        </a:p>
      </dgm:t>
    </dgm:pt>
    <dgm:pt modelId="{B484641F-1412-4AA6-B38B-1A2D812C060C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  <a:latin typeface="Calibri"/>
            </a:rPr>
            <a:t>É</a:t>
          </a:r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TAPE  2 : Phase de lancement </a:t>
          </a:r>
        </a:p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Lead : UPPA/UNIZAR/UPV-EHU</a:t>
          </a:r>
          <a:endParaRPr lang="fr-FR" dirty="0"/>
        </a:p>
      </dgm:t>
    </dgm:pt>
    <dgm:pt modelId="{2FCC653F-E6A1-40A7-B1A4-80DFD5E2A297}" type="parTrans" cxnId="{B0AA339C-6D30-4B08-9C11-015721E2DD9E}">
      <dgm:prSet/>
      <dgm:spPr/>
      <dgm:t>
        <a:bodyPr/>
        <a:lstStyle/>
        <a:p>
          <a:endParaRPr lang="fr-FR"/>
        </a:p>
      </dgm:t>
    </dgm:pt>
    <dgm:pt modelId="{0CAA25F1-9B42-415E-8D57-3693F39494F0}" type="sibTrans" cxnId="{B0AA339C-6D30-4B08-9C11-015721E2DD9E}">
      <dgm:prSet/>
      <dgm:spPr/>
      <dgm:t>
        <a:bodyPr/>
        <a:lstStyle/>
        <a:p>
          <a:endParaRPr lang="fr-FR"/>
        </a:p>
      </dgm:t>
    </dgm:pt>
    <dgm:pt modelId="{FB233201-52EE-4B23-BE12-D506943B8788}">
      <dgm:prSet phldrT="[Texte]"/>
      <dgm:spPr/>
      <dgm:t>
        <a:bodyPr/>
        <a:lstStyle/>
        <a:p>
          <a:r>
            <a:rPr lang="fr-FR" dirty="0" smtClean="0"/>
            <a:t>Mise en place et lancement de la plateforme et du certificat. </a:t>
          </a:r>
        </a:p>
        <a:p>
          <a:r>
            <a:rPr lang="fr-FR" dirty="0" smtClean="0"/>
            <a:t>Lancement sur un panel test d’usagers. </a:t>
          </a:r>
        </a:p>
        <a:p>
          <a:r>
            <a:rPr lang="fr-FR" dirty="0" smtClean="0">
              <a:latin typeface="Calibri"/>
            </a:rPr>
            <a:t>É</a:t>
          </a:r>
          <a:r>
            <a:rPr lang="fr-FR" dirty="0" smtClean="0"/>
            <a:t>vènements de dissémination dans les universités partenaires. </a:t>
          </a:r>
        </a:p>
        <a:p>
          <a:r>
            <a:rPr lang="fr-FR" dirty="0" smtClean="0">
              <a:latin typeface="Calibri"/>
            </a:rPr>
            <a:t>É</a:t>
          </a:r>
          <a:r>
            <a:rPr lang="fr-FR" dirty="0" smtClean="0"/>
            <a:t>valuation de mi-parcours. </a:t>
          </a:r>
          <a:endParaRPr lang="fr-FR" dirty="0"/>
        </a:p>
      </dgm:t>
    </dgm:pt>
    <dgm:pt modelId="{17CBA665-837B-481A-8614-46AECF4D6F2E}" type="parTrans" cxnId="{A4933025-E48A-4857-8C27-D0734EDBCBB6}">
      <dgm:prSet/>
      <dgm:spPr/>
      <dgm:t>
        <a:bodyPr/>
        <a:lstStyle/>
        <a:p>
          <a:endParaRPr lang="fr-FR"/>
        </a:p>
      </dgm:t>
    </dgm:pt>
    <dgm:pt modelId="{4A56282A-E35A-4729-8CFB-EE9735C03F96}" type="sibTrans" cxnId="{A4933025-E48A-4857-8C27-D0734EDBCBB6}">
      <dgm:prSet/>
      <dgm:spPr/>
      <dgm:t>
        <a:bodyPr/>
        <a:lstStyle/>
        <a:p>
          <a:endParaRPr lang="fr-FR"/>
        </a:p>
      </dgm:t>
    </dgm:pt>
    <dgm:pt modelId="{9BFE619D-D21C-4C11-ABB1-51B97B442F17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  <a:latin typeface="Calibri"/>
            </a:rPr>
            <a:t>É</a:t>
          </a:r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TAPE 3 : Phase d’ajustement </a:t>
          </a:r>
        </a:p>
        <a:p>
          <a:r>
            <a:rPr lang="fr-FR" b="1" dirty="0" smtClean="0">
              <a:solidFill>
                <a:schemeClr val="accent1">
                  <a:lumMod val="75000"/>
                </a:schemeClr>
              </a:solidFill>
            </a:rPr>
            <a:t>Lead : EUCOR/UniGR/USAAR</a:t>
          </a:r>
          <a:endParaRPr lang="fr-FR" dirty="0"/>
        </a:p>
      </dgm:t>
    </dgm:pt>
    <dgm:pt modelId="{504878F2-085A-4D5F-A557-64CEBDCA0829}" type="parTrans" cxnId="{44C42E18-D469-452E-9617-7FC5ABC74090}">
      <dgm:prSet/>
      <dgm:spPr/>
      <dgm:t>
        <a:bodyPr/>
        <a:lstStyle/>
        <a:p>
          <a:endParaRPr lang="fr-FR"/>
        </a:p>
      </dgm:t>
    </dgm:pt>
    <dgm:pt modelId="{78003386-5334-4718-BFBE-52EFAD9B420A}" type="sibTrans" cxnId="{44C42E18-D469-452E-9617-7FC5ABC74090}">
      <dgm:prSet/>
      <dgm:spPr/>
      <dgm:t>
        <a:bodyPr/>
        <a:lstStyle/>
        <a:p>
          <a:endParaRPr lang="fr-FR"/>
        </a:p>
      </dgm:t>
    </dgm:pt>
    <dgm:pt modelId="{50B68390-96C6-4B91-8D2C-AEEC03D22104}">
      <dgm:prSet phldrT="[Texte]"/>
      <dgm:spPr/>
      <dgm:t>
        <a:bodyPr/>
        <a:lstStyle/>
        <a:p>
          <a:r>
            <a:rPr lang="fr-FR" dirty="0" smtClean="0"/>
            <a:t>Ajustement suite à l’évaluation de mi-parcours . </a:t>
          </a:r>
        </a:p>
        <a:p>
          <a:r>
            <a:rPr lang="fr-FR" dirty="0" smtClean="0"/>
            <a:t>Lancement à grande échelle et déploiement à l’ensemble des organismes partenaires. </a:t>
          </a:r>
        </a:p>
        <a:p>
          <a:r>
            <a:rPr lang="fr-FR" dirty="0" smtClean="0"/>
            <a:t>Promotion auprès des institutions nationales et européennes. </a:t>
          </a:r>
          <a:endParaRPr lang="fr-FR" dirty="0"/>
        </a:p>
      </dgm:t>
    </dgm:pt>
    <dgm:pt modelId="{78215768-828A-4C54-84F2-8B0FE157A042}" type="parTrans" cxnId="{D07B11A6-D609-4691-B8B0-12D7FF865683}">
      <dgm:prSet/>
      <dgm:spPr/>
      <dgm:t>
        <a:bodyPr/>
        <a:lstStyle/>
        <a:p>
          <a:endParaRPr lang="fr-FR"/>
        </a:p>
      </dgm:t>
    </dgm:pt>
    <dgm:pt modelId="{5D03D286-7FD6-456C-87A6-4F9494C32399}" type="sibTrans" cxnId="{D07B11A6-D609-4691-B8B0-12D7FF865683}">
      <dgm:prSet/>
      <dgm:spPr/>
      <dgm:t>
        <a:bodyPr/>
        <a:lstStyle/>
        <a:p>
          <a:endParaRPr lang="fr-FR"/>
        </a:p>
      </dgm:t>
    </dgm:pt>
    <dgm:pt modelId="{2A29ED02-1D73-4C76-B793-24FB3FC2A96A}" type="pres">
      <dgm:prSet presAssocID="{C8D3BF3D-38FC-47EB-B0F0-4DD7F91EC6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66B4EDA-50E0-4389-B57C-C403A5EB0CEE}" type="pres">
      <dgm:prSet presAssocID="{EAFB44D5-E51D-4371-ABC6-1626B0E7958F}" presName="compositeNode" presStyleCnt="0">
        <dgm:presLayoutVars>
          <dgm:bulletEnabled val="1"/>
        </dgm:presLayoutVars>
      </dgm:prSet>
      <dgm:spPr/>
    </dgm:pt>
    <dgm:pt modelId="{1740B4FB-1285-4371-9D8C-3DE48E050601}" type="pres">
      <dgm:prSet presAssocID="{EAFB44D5-E51D-4371-ABC6-1626B0E7958F}" presName="bgRect" presStyleLbl="node1" presStyleIdx="0" presStyleCnt="3" custScaleY="113721" custLinFactNeighborX="-1906"/>
      <dgm:spPr/>
      <dgm:t>
        <a:bodyPr/>
        <a:lstStyle/>
        <a:p>
          <a:endParaRPr lang="fr-FR"/>
        </a:p>
      </dgm:t>
    </dgm:pt>
    <dgm:pt modelId="{44426A58-89E6-48C2-A25E-2B13F53DD8D6}" type="pres">
      <dgm:prSet presAssocID="{EAFB44D5-E51D-4371-ABC6-1626B0E7958F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4A4192-0D15-4112-A946-D72DAED9B3B6}" type="pres">
      <dgm:prSet presAssocID="{EAFB44D5-E51D-4371-ABC6-1626B0E7958F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B4E50-5B35-4AC7-ABA1-6761C6191B8A}" type="pres">
      <dgm:prSet presAssocID="{3EBB8E38-F73B-40BA-84A2-742567651499}" presName="hSp" presStyleCnt="0"/>
      <dgm:spPr/>
    </dgm:pt>
    <dgm:pt modelId="{D68B64ED-682B-4396-AFED-CCBAFA0BC217}" type="pres">
      <dgm:prSet presAssocID="{3EBB8E38-F73B-40BA-84A2-742567651499}" presName="vProcSp" presStyleCnt="0"/>
      <dgm:spPr/>
    </dgm:pt>
    <dgm:pt modelId="{24DCC937-CC29-4945-B4EC-9777183D4106}" type="pres">
      <dgm:prSet presAssocID="{3EBB8E38-F73B-40BA-84A2-742567651499}" presName="vSp1" presStyleCnt="0"/>
      <dgm:spPr/>
    </dgm:pt>
    <dgm:pt modelId="{819981DA-51B3-4A07-8B2E-B1D0B684A22D}" type="pres">
      <dgm:prSet presAssocID="{3EBB8E38-F73B-40BA-84A2-742567651499}" presName="simulatedConn" presStyleLbl="solidFgAcc1" presStyleIdx="0" presStyleCnt="2"/>
      <dgm:spPr/>
    </dgm:pt>
    <dgm:pt modelId="{F5DBD839-95F4-4EDA-A810-7D9CCB7A0254}" type="pres">
      <dgm:prSet presAssocID="{3EBB8E38-F73B-40BA-84A2-742567651499}" presName="vSp2" presStyleCnt="0"/>
      <dgm:spPr/>
    </dgm:pt>
    <dgm:pt modelId="{4374138B-BE7A-43CA-81CF-446B714838CD}" type="pres">
      <dgm:prSet presAssocID="{3EBB8E38-F73B-40BA-84A2-742567651499}" presName="sibTrans" presStyleCnt="0"/>
      <dgm:spPr/>
    </dgm:pt>
    <dgm:pt modelId="{41B89948-7BD0-4E69-A277-1F09561FD6BD}" type="pres">
      <dgm:prSet presAssocID="{B484641F-1412-4AA6-B38B-1A2D812C060C}" presName="compositeNode" presStyleCnt="0">
        <dgm:presLayoutVars>
          <dgm:bulletEnabled val="1"/>
        </dgm:presLayoutVars>
      </dgm:prSet>
      <dgm:spPr/>
    </dgm:pt>
    <dgm:pt modelId="{4890E210-26BE-4E00-8261-92FEFD0747C4}" type="pres">
      <dgm:prSet presAssocID="{B484641F-1412-4AA6-B38B-1A2D812C060C}" presName="bgRect" presStyleLbl="node1" presStyleIdx="1" presStyleCnt="3" custScaleY="113721"/>
      <dgm:spPr/>
      <dgm:t>
        <a:bodyPr/>
        <a:lstStyle/>
        <a:p>
          <a:endParaRPr lang="fr-FR"/>
        </a:p>
      </dgm:t>
    </dgm:pt>
    <dgm:pt modelId="{61E7AD95-B099-4D0F-8510-807CBFB99ADB}" type="pres">
      <dgm:prSet presAssocID="{B484641F-1412-4AA6-B38B-1A2D812C060C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6A9C77-70E0-4C81-8F05-49830956783A}" type="pres">
      <dgm:prSet presAssocID="{B484641F-1412-4AA6-B38B-1A2D812C060C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FBB272-2966-4C28-B529-36EBCB0A61D1}" type="pres">
      <dgm:prSet presAssocID="{0CAA25F1-9B42-415E-8D57-3693F39494F0}" presName="hSp" presStyleCnt="0"/>
      <dgm:spPr/>
    </dgm:pt>
    <dgm:pt modelId="{C2581935-4611-425B-891C-1CB0508A713E}" type="pres">
      <dgm:prSet presAssocID="{0CAA25F1-9B42-415E-8D57-3693F39494F0}" presName="vProcSp" presStyleCnt="0"/>
      <dgm:spPr/>
    </dgm:pt>
    <dgm:pt modelId="{E0D32AFD-525A-4A18-9F1E-D3E5977BDEDC}" type="pres">
      <dgm:prSet presAssocID="{0CAA25F1-9B42-415E-8D57-3693F39494F0}" presName="vSp1" presStyleCnt="0"/>
      <dgm:spPr/>
    </dgm:pt>
    <dgm:pt modelId="{F7812538-0A30-4541-B161-0DB7DE3E7BBE}" type="pres">
      <dgm:prSet presAssocID="{0CAA25F1-9B42-415E-8D57-3693F39494F0}" presName="simulatedConn" presStyleLbl="solidFgAcc1" presStyleIdx="1" presStyleCnt="2"/>
      <dgm:spPr/>
    </dgm:pt>
    <dgm:pt modelId="{CB5EAB1D-BEB6-4F76-AA04-5D2BB97B0CDF}" type="pres">
      <dgm:prSet presAssocID="{0CAA25F1-9B42-415E-8D57-3693F39494F0}" presName="vSp2" presStyleCnt="0"/>
      <dgm:spPr/>
    </dgm:pt>
    <dgm:pt modelId="{E01AB96A-38C5-4A42-A4C5-D49A7B8E082E}" type="pres">
      <dgm:prSet presAssocID="{0CAA25F1-9B42-415E-8D57-3693F39494F0}" presName="sibTrans" presStyleCnt="0"/>
      <dgm:spPr/>
    </dgm:pt>
    <dgm:pt modelId="{9B315505-8F59-4D07-BE43-1CB02F84318A}" type="pres">
      <dgm:prSet presAssocID="{9BFE619D-D21C-4C11-ABB1-51B97B442F17}" presName="compositeNode" presStyleCnt="0">
        <dgm:presLayoutVars>
          <dgm:bulletEnabled val="1"/>
        </dgm:presLayoutVars>
      </dgm:prSet>
      <dgm:spPr/>
    </dgm:pt>
    <dgm:pt modelId="{987A31EE-7153-4E56-B178-EE7193D53E3A}" type="pres">
      <dgm:prSet presAssocID="{9BFE619D-D21C-4C11-ABB1-51B97B442F17}" presName="bgRect" presStyleLbl="node1" presStyleIdx="2" presStyleCnt="3" custScaleY="113721" custLinFactNeighborX="1419" custLinFactNeighborY="4234"/>
      <dgm:spPr/>
      <dgm:t>
        <a:bodyPr/>
        <a:lstStyle/>
        <a:p>
          <a:endParaRPr lang="fr-FR"/>
        </a:p>
      </dgm:t>
    </dgm:pt>
    <dgm:pt modelId="{80CB8E48-2E11-446A-B515-68ECEA8A9B77}" type="pres">
      <dgm:prSet presAssocID="{9BFE619D-D21C-4C11-ABB1-51B97B442F17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1FADCB-4985-4715-89C0-0DBA84D72603}" type="pres">
      <dgm:prSet presAssocID="{9BFE619D-D21C-4C11-ABB1-51B97B442F17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71C231-3AA7-4A42-A872-5FB49EA553D1}" srcId="{C8D3BF3D-38FC-47EB-B0F0-4DD7F91EC6A0}" destId="{EAFB44D5-E51D-4371-ABC6-1626B0E7958F}" srcOrd="0" destOrd="0" parTransId="{A93E879E-45B1-4AC8-9AF7-E4987A251EB7}" sibTransId="{3EBB8E38-F73B-40BA-84A2-742567651499}"/>
    <dgm:cxn modelId="{440E56B5-4E27-4FAF-8F3C-9EEA9E20EFD8}" srcId="{EAFB44D5-E51D-4371-ABC6-1626B0E7958F}" destId="{34272A0D-6532-4C54-BF4B-31E422F4D654}" srcOrd="0" destOrd="0" parTransId="{0B3D1BB8-99C0-4373-A04D-21368106C932}" sibTransId="{32008EAF-CC24-4AC1-BE9C-7C32DE9E65EA}"/>
    <dgm:cxn modelId="{8506DA0F-3422-445E-B701-0792CDAA4B72}" type="presOf" srcId="{EAFB44D5-E51D-4371-ABC6-1626B0E7958F}" destId="{1740B4FB-1285-4371-9D8C-3DE48E050601}" srcOrd="0" destOrd="0" presId="urn:microsoft.com/office/officeart/2005/8/layout/hProcess7#2"/>
    <dgm:cxn modelId="{51FCCB60-0E68-4D6E-889B-698DBFD82FC8}" type="presOf" srcId="{B484641F-1412-4AA6-B38B-1A2D812C060C}" destId="{61E7AD95-B099-4D0F-8510-807CBFB99ADB}" srcOrd="1" destOrd="0" presId="urn:microsoft.com/office/officeart/2005/8/layout/hProcess7#2"/>
    <dgm:cxn modelId="{A4933025-E48A-4857-8C27-D0734EDBCBB6}" srcId="{B484641F-1412-4AA6-B38B-1A2D812C060C}" destId="{FB233201-52EE-4B23-BE12-D506943B8788}" srcOrd="0" destOrd="0" parTransId="{17CBA665-837B-481A-8614-46AECF4D6F2E}" sibTransId="{4A56282A-E35A-4729-8CFB-EE9735C03F96}"/>
    <dgm:cxn modelId="{C6A7AB4F-DBE2-41A6-BC63-BB8571428AE2}" type="presOf" srcId="{FB233201-52EE-4B23-BE12-D506943B8788}" destId="{956A9C77-70E0-4C81-8F05-49830956783A}" srcOrd="0" destOrd="0" presId="urn:microsoft.com/office/officeart/2005/8/layout/hProcess7#2"/>
    <dgm:cxn modelId="{7446830D-1741-4D5B-8999-150490ED10B0}" type="presOf" srcId="{B484641F-1412-4AA6-B38B-1A2D812C060C}" destId="{4890E210-26BE-4E00-8261-92FEFD0747C4}" srcOrd="0" destOrd="0" presId="urn:microsoft.com/office/officeart/2005/8/layout/hProcess7#2"/>
    <dgm:cxn modelId="{D07B11A6-D609-4691-B8B0-12D7FF865683}" srcId="{9BFE619D-D21C-4C11-ABB1-51B97B442F17}" destId="{50B68390-96C6-4B91-8D2C-AEEC03D22104}" srcOrd="0" destOrd="0" parTransId="{78215768-828A-4C54-84F2-8B0FE157A042}" sibTransId="{5D03D286-7FD6-456C-87A6-4F9494C32399}"/>
    <dgm:cxn modelId="{44C42E18-D469-452E-9617-7FC5ABC74090}" srcId="{C8D3BF3D-38FC-47EB-B0F0-4DD7F91EC6A0}" destId="{9BFE619D-D21C-4C11-ABB1-51B97B442F17}" srcOrd="2" destOrd="0" parTransId="{504878F2-085A-4D5F-A557-64CEBDCA0829}" sibTransId="{78003386-5334-4718-BFBE-52EFAD9B420A}"/>
    <dgm:cxn modelId="{7993557C-2AC0-47DA-911B-301B0470098A}" type="presOf" srcId="{50B68390-96C6-4B91-8D2C-AEEC03D22104}" destId="{691FADCB-4985-4715-89C0-0DBA84D72603}" srcOrd="0" destOrd="0" presId="urn:microsoft.com/office/officeart/2005/8/layout/hProcess7#2"/>
    <dgm:cxn modelId="{B0AA339C-6D30-4B08-9C11-015721E2DD9E}" srcId="{C8D3BF3D-38FC-47EB-B0F0-4DD7F91EC6A0}" destId="{B484641F-1412-4AA6-B38B-1A2D812C060C}" srcOrd="1" destOrd="0" parTransId="{2FCC653F-E6A1-40A7-B1A4-80DFD5E2A297}" sibTransId="{0CAA25F1-9B42-415E-8D57-3693F39494F0}"/>
    <dgm:cxn modelId="{EE48BFBE-6516-4B5A-BBA0-3E55DB44C39E}" type="presOf" srcId="{34272A0D-6532-4C54-BF4B-31E422F4D654}" destId="{F44A4192-0D15-4112-A946-D72DAED9B3B6}" srcOrd="0" destOrd="0" presId="urn:microsoft.com/office/officeart/2005/8/layout/hProcess7#2"/>
    <dgm:cxn modelId="{2283CE1C-C8AD-4254-B5E3-F467361FDC78}" type="presOf" srcId="{EAFB44D5-E51D-4371-ABC6-1626B0E7958F}" destId="{44426A58-89E6-48C2-A25E-2B13F53DD8D6}" srcOrd="1" destOrd="0" presId="urn:microsoft.com/office/officeart/2005/8/layout/hProcess7#2"/>
    <dgm:cxn modelId="{55878A6C-FCED-4271-ADB6-C4C661F89CAE}" type="presOf" srcId="{9BFE619D-D21C-4C11-ABB1-51B97B442F17}" destId="{80CB8E48-2E11-446A-B515-68ECEA8A9B77}" srcOrd="1" destOrd="0" presId="urn:microsoft.com/office/officeart/2005/8/layout/hProcess7#2"/>
    <dgm:cxn modelId="{2A07E89E-9D92-4371-8157-69D041887F8C}" type="presOf" srcId="{C8D3BF3D-38FC-47EB-B0F0-4DD7F91EC6A0}" destId="{2A29ED02-1D73-4C76-B793-24FB3FC2A96A}" srcOrd="0" destOrd="0" presId="urn:microsoft.com/office/officeart/2005/8/layout/hProcess7#2"/>
    <dgm:cxn modelId="{FFEE5D35-6EC9-4C4F-BEE3-CE768B5C8061}" type="presOf" srcId="{9BFE619D-D21C-4C11-ABB1-51B97B442F17}" destId="{987A31EE-7153-4E56-B178-EE7193D53E3A}" srcOrd="0" destOrd="0" presId="urn:microsoft.com/office/officeart/2005/8/layout/hProcess7#2"/>
    <dgm:cxn modelId="{CE2F4B5C-BC99-4DEE-8C68-B03EDCD96B76}" type="presParOf" srcId="{2A29ED02-1D73-4C76-B793-24FB3FC2A96A}" destId="{466B4EDA-50E0-4389-B57C-C403A5EB0CEE}" srcOrd="0" destOrd="0" presId="urn:microsoft.com/office/officeart/2005/8/layout/hProcess7#2"/>
    <dgm:cxn modelId="{24A917BE-D757-4617-BB44-9ED53D533848}" type="presParOf" srcId="{466B4EDA-50E0-4389-B57C-C403A5EB0CEE}" destId="{1740B4FB-1285-4371-9D8C-3DE48E050601}" srcOrd="0" destOrd="0" presId="urn:microsoft.com/office/officeart/2005/8/layout/hProcess7#2"/>
    <dgm:cxn modelId="{63AFB48C-877B-479E-B961-1D5C0A02275C}" type="presParOf" srcId="{466B4EDA-50E0-4389-B57C-C403A5EB0CEE}" destId="{44426A58-89E6-48C2-A25E-2B13F53DD8D6}" srcOrd="1" destOrd="0" presId="urn:microsoft.com/office/officeart/2005/8/layout/hProcess7#2"/>
    <dgm:cxn modelId="{1AA1345A-24B0-4434-AB82-F8200BE4A939}" type="presParOf" srcId="{466B4EDA-50E0-4389-B57C-C403A5EB0CEE}" destId="{F44A4192-0D15-4112-A946-D72DAED9B3B6}" srcOrd="2" destOrd="0" presId="urn:microsoft.com/office/officeart/2005/8/layout/hProcess7#2"/>
    <dgm:cxn modelId="{94D1B4F3-6D5E-47E1-9EF3-EC440F685045}" type="presParOf" srcId="{2A29ED02-1D73-4C76-B793-24FB3FC2A96A}" destId="{B2EB4E50-5B35-4AC7-ABA1-6761C6191B8A}" srcOrd="1" destOrd="0" presId="urn:microsoft.com/office/officeart/2005/8/layout/hProcess7#2"/>
    <dgm:cxn modelId="{2B1C4431-84D4-4921-8171-5E2938C86196}" type="presParOf" srcId="{2A29ED02-1D73-4C76-B793-24FB3FC2A96A}" destId="{D68B64ED-682B-4396-AFED-CCBAFA0BC217}" srcOrd="2" destOrd="0" presId="urn:microsoft.com/office/officeart/2005/8/layout/hProcess7#2"/>
    <dgm:cxn modelId="{208EE2A8-3A70-48A1-837D-6642985BAD08}" type="presParOf" srcId="{D68B64ED-682B-4396-AFED-CCBAFA0BC217}" destId="{24DCC937-CC29-4945-B4EC-9777183D4106}" srcOrd="0" destOrd="0" presId="urn:microsoft.com/office/officeart/2005/8/layout/hProcess7#2"/>
    <dgm:cxn modelId="{2CBC3BC5-1511-4895-9B15-2E1672A8A70E}" type="presParOf" srcId="{D68B64ED-682B-4396-AFED-CCBAFA0BC217}" destId="{819981DA-51B3-4A07-8B2E-B1D0B684A22D}" srcOrd="1" destOrd="0" presId="urn:microsoft.com/office/officeart/2005/8/layout/hProcess7#2"/>
    <dgm:cxn modelId="{9A71C834-15A5-4EB9-9333-7BEC2CFE6740}" type="presParOf" srcId="{D68B64ED-682B-4396-AFED-CCBAFA0BC217}" destId="{F5DBD839-95F4-4EDA-A810-7D9CCB7A0254}" srcOrd="2" destOrd="0" presId="urn:microsoft.com/office/officeart/2005/8/layout/hProcess7#2"/>
    <dgm:cxn modelId="{4441A9BE-78C4-46DF-9549-C9BB67C35DB5}" type="presParOf" srcId="{2A29ED02-1D73-4C76-B793-24FB3FC2A96A}" destId="{4374138B-BE7A-43CA-81CF-446B714838CD}" srcOrd="3" destOrd="0" presId="urn:microsoft.com/office/officeart/2005/8/layout/hProcess7#2"/>
    <dgm:cxn modelId="{75F90D73-31C1-4A90-BDD1-813C79ECCAC3}" type="presParOf" srcId="{2A29ED02-1D73-4C76-B793-24FB3FC2A96A}" destId="{41B89948-7BD0-4E69-A277-1F09561FD6BD}" srcOrd="4" destOrd="0" presId="urn:microsoft.com/office/officeart/2005/8/layout/hProcess7#2"/>
    <dgm:cxn modelId="{EF4314CE-B518-4D5C-8001-F7595300F463}" type="presParOf" srcId="{41B89948-7BD0-4E69-A277-1F09561FD6BD}" destId="{4890E210-26BE-4E00-8261-92FEFD0747C4}" srcOrd="0" destOrd="0" presId="urn:microsoft.com/office/officeart/2005/8/layout/hProcess7#2"/>
    <dgm:cxn modelId="{FB1DCBA1-1002-4E37-9FCB-6833A9EF6F73}" type="presParOf" srcId="{41B89948-7BD0-4E69-A277-1F09561FD6BD}" destId="{61E7AD95-B099-4D0F-8510-807CBFB99ADB}" srcOrd="1" destOrd="0" presId="urn:microsoft.com/office/officeart/2005/8/layout/hProcess7#2"/>
    <dgm:cxn modelId="{8AE53F05-027C-4BBD-82DC-22825E741B62}" type="presParOf" srcId="{41B89948-7BD0-4E69-A277-1F09561FD6BD}" destId="{956A9C77-70E0-4C81-8F05-49830956783A}" srcOrd="2" destOrd="0" presId="urn:microsoft.com/office/officeart/2005/8/layout/hProcess7#2"/>
    <dgm:cxn modelId="{E43A0D94-AE5F-4819-952D-1FBBBFB118E2}" type="presParOf" srcId="{2A29ED02-1D73-4C76-B793-24FB3FC2A96A}" destId="{E0FBB272-2966-4C28-B529-36EBCB0A61D1}" srcOrd="5" destOrd="0" presId="urn:microsoft.com/office/officeart/2005/8/layout/hProcess7#2"/>
    <dgm:cxn modelId="{4AF0ECB2-F6A0-43A4-9FCD-23CA51E10027}" type="presParOf" srcId="{2A29ED02-1D73-4C76-B793-24FB3FC2A96A}" destId="{C2581935-4611-425B-891C-1CB0508A713E}" srcOrd="6" destOrd="0" presId="urn:microsoft.com/office/officeart/2005/8/layout/hProcess7#2"/>
    <dgm:cxn modelId="{8D2EE82E-3B73-4BB4-95DA-00A7838E0ECE}" type="presParOf" srcId="{C2581935-4611-425B-891C-1CB0508A713E}" destId="{E0D32AFD-525A-4A18-9F1E-D3E5977BDEDC}" srcOrd="0" destOrd="0" presId="urn:microsoft.com/office/officeart/2005/8/layout/hProcess7#2"/>
    <dgm:cxn modelId="{31A99D23-ED1D-4601-9599-2A24B5B0C786}" type="presParOf" srcId="{C2581935-4611-425B-891C-1CB0508A713E}" destId="{F7812538-0A30-4541-B161-0DB7DE3E7BBE}" srcOrd="1" destOrd="0" presId="urn:microsoft.com/office/officeart/2005/8/layout/hProcess7#2"/>
    <dgm:cxn modelId="{B919B443-44E9-4247-9A37-30687D2DB7CD}" type="presParOf" srcId="{C2581935-4611-425B-891C-1CB0508A713E}" destId="{CB5EAB1D-BEB6-4F76-AA04-5D2BB97B0CDF}" srcOrd="2" destOrd="0" presId="urn:microsoft.com/office/officeart/2005/8/layout/hProcess7#2"/>
    <dgm:cxn modelId="{0E463399-39A1-4673-81E5-1AD2CD9F9F13}" type="presParOf" srcId="{2A29ED02-1D73-4C76-B793-24FB3FC2A96A}" destId="{E01AB96A-38C5-4A42-A4C5-D49A7B8E082E}" srcOrd="7" destOrd="0" presId="urn:microsoft.com/office/officeart/2005/8/layout/hProcess7#2"/>
    <dgm:cxn modelId="{0C005A21-347D-4C18-9C32-650CA3C4A5F8}" type="presParOf" srcId="{2A29ED02-1D73-4C76-B793-24FB3FC2A96A}" destId="{9B315505-8F59-4D07-BE43-1CB02F84318A}" srcOrd="8" destOrd="0" presId="urn:microsoft.com/office/officeart/2005/8/layout/hProcess7#2"/>
    <dgm:cxn modelId="{0D547AB1-2633-490B-86FB-BD4BBBF07168}" type="presParOf" srcId="{9B315505-8F59-4D07-BE43-1CB02F84318A}" destId="{987A31EE-7153-4E56-B178-EE7193D53E3A}" srcOrd="0" destOrd="0" presId="urn:microsoft.com/office/officeart/2005/8/layout/hProcess7#2"/>
    <dgm:cxn modelId="{25F2EB93-FD26-4577-ABB9-127C45243138}" type="presParOf" srcId="{9B315505-8F59-4D07-BE43-1CB02F84318A}" destId="{80CB8E48-2E11-446A-B515-68ECEA8A9B77}" srcOrd="1" destOrd="0" presId="urn:microsoft.com/office/officeart/2005/8/layout/hProcess7#2"/>
    <dgm:cxn modelId="{1565AC8D-5655-47EC-AF82-796EF02EB667}" type="presParOf" srcId="{9B315505-8F59-4D07-BE43-1CB02F84318A}" destId="{691FADCB-4985-4715-89C0-0DBA84D72603}" srcOrd="2" destOrd="0" presId="urn:microsoft.com/office/officeart/2005/8/layout/hProcess7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0BAC7F-F7C8-4F04-8DB8-3E1E6FFC7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88158CF-A82E-48E8-8D83-FA1F567902C1}">
      <dgm:prSet phldrT="[Texte]" custT="1"/>
      <dgm:spPr>
        <a:solidFill>
          <a:srgbClr val="00CC99"/>
        </a:solidFill>
      </dgm:spPr>
      <dgm:t>
        <a:bodyPr/>
        <a:lstStyle/>
        <a:p>
          <a:r>
            <a:rPr lang="fr-FR" sz="1600" b="1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dirty="0" smtClean="0">
              <a:solidFill>
                <a:srgbClr val="008080"/>
              </a:solidFill>
            </a:rPr>
            <a:t>TAPE 2</a:t>
          </a:r>
          <a:endParaRPr lang="fr-FR" sz="1600" b="1" dirty="0">
            <a:solidFill>
              <a:srgbClr val="008080"/>
            </a:solidFill>
          </a:endParaRPr>
        </a:p>
      </dgm:t>
    </dgm:pt>
    <dgm:pt modelId="{BCA54E14-7B74-4822-8344-186B90F8BA3E}" type="parTrans" cxnId="{23758D6D-B65D-4BD3-84CB-2858D1A16C8D}">
      <dgm:prSet/>
      <dgm:spPr/>
      <dgm:t>
        <a:bodyPr/>
        <a:lstStyle/>
        <a:p>
          <a:endParaRPr lang="fr-FR"/>
        </a:p>
      </dgm:t>
    </dgm:pt>
    <dgm:pt modelId="{364111AF-D8ED-486D-9480-B4A3D188A5AE}" type="sibTrans" cxnId="{23758D6D-B65D-4BD3-84CB-2858D1A16C8D}">
      <dgm:prSet/>
      <dgm:spPr/>
      <dgm:t>
        <a:bodyPr/>
        <a:lstStyle/>
        <a:p>
          <a:endParaRPr lang="fr-FR"/>
        </a:p>
      </dgm:t>
    </dgm:pt>
    <dgm:pt modelId="{24B2B6F7-2C85-4D30-9ACE-8C4D47051459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/>
            <a:t>Septembre 2018</a:t>
          </a:r>
        </a:p>
        <a:p>
          <a:r>
            <a:rPr lang="fr-FR" b="1" dirty="0" smtClean="0"/>
            <a:t>Leioa (Espagne)</a:t>
          </a:r>
        </a:p>
        <a:p>
          <a:r>
            <a:rPr lang="fr-FR" b="1" dirty="0" smtClean="0"/>
            <a:t>Lead UPV-EHU</a:t>
          </a:r>
          <a:endParaRPr lang="fr-FR" b="1" dirty="0"/>
        </a:p>
      </dgm:t>
    </dgm:pt>
    <dgm:pt modelId="{607C930F-60F1-410F-A8F7-8348F0A4C929}" type="parTrans" cxnId="{D803880B-849B-446E-B571-AF78C2AC3309}">
      <dgm:prSet/>
      <dgm:spPr/>
      <dgm:t>
        <a:bodyPr/>
        <a:lstStyle/>
        <a:p>
          <a:endParaRPr lang="fr-FR"/>
        </a:p>
      </dgm:t>
    </dgm:pt>
    <dgm:pt modelId="{7AA6FF95-82A6-4E8F-B8CF-A5CC7F75E97C}" type="sibTrans" cxnId="{D803880B-849B-446E-B571-AF78C2AC3309}">
      <dgm:prSet/>
      <dgm:spPr/>
      <dgm:t>
        <a:bodyPr/>
        <a:lstStyle/>
        <a:p>
          <a:endParaRPr lang="fr-FR"/>
        </a:p>
      </dgm:t>
    </dgm:pt>
    <dgm:pt modelId="{C3C20352-59BA-40AF-AC4B-322C18DC1E4A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/>
            <a:t>Mai-juin 2019</a:t>
          </a:r>
        </a:p>
        <a:p>
          <a:r>
            <a:rPr lang="fr-FR" b="1" dirty="0" smtClean="0"/>
            <a:t>Aoste (Italie)</a:t>
          </a:r>
        </a:p>
        <a:p>
          <a:r>
            <a:rPr lang="fr-FR" b="1" dirty="0" smtClean="0"/>
            <a:t>Lead UNIVDA</a:t>
          </a:r>
          <a:endParaRPr lang="fr-FR" b="1" dirty="0"/>
        </a:p>
      </dgm:t>
    </dgm:pt>
    <dgm:pt modelId="{26F56146-4C4D-447F-8703-0923F9223520}" type="parTrans" cxnId="{E1BA48F1-1565-4649-8782-50634F2728E5}">
      <dgm:prSet/>
      <dgm:spPr/>
      <dgm:t>
        <a:bodyPr/>
        <a:lstStyle/>
        <a:p>
          <a:endParaRPr lang="fr-FR"/>
        </a:p>
      </dgm:t>
    </dgm:pt>
    <dgm:pt modelId="{00F33FDE-7BEE-4DBE-A427-7E0D4BA2FAA3}" type="sibTrans" cxnId="{E1BA48F1-1565-4649-8782-50634F2728E5}">
      <dgm:prSet/>
      <dgm:spPr/>
      <dgm:t>
        <a:bodyPr/>
        <a:lstStyle/>
        <a:p>
          <a:endParaRPr lang="fr-FR"/>
        </a:p>
      </dgm:t>
    </dgm:pt>
    <dgm:pt modelId="{D3405B68-C100-429C-BA9A-EA306960FAB8}" type="pres">
      <dgm:prSet presAssocID="{5A0BAC7F-F7C8-4F04-8DB8-3E1E6FFC756E}" presName="Name0" presStyleCnt="0">
        <dgm:presLayoutVars>
          <dgm:dir/>
          <dgm:animLvl val="lvl"/>
          <dgm:resizeHandles val="exact"/>
        </dgm:presLayoutVars>
      </dgm:prSet>
      <dgm:spPr/>
    </dgm:pt>
    <dgm:pt modelId="{F20A8465-FCD5-4154-9E90-9EA96D0F3091}" type="pres">
      <dgm:prSet presAssocID="{788158CF-A82E-48E8-8D83-FA1F567902C1}" presName="parTxOnly" presStyleLbl="node1" presStyleIdx="0" presStyleCnt="3" custScaleX="52079" custLinFactNeighborY="8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0A19E-A1D4-412F-A6C8-D4EBECBFC915}" type="pres">
      <dgm:prSet presAssocID="{364111AF-D8ED-486D-9480-B4A3D188A5AE}" presName="parTxOnlySpace" presStyleCnt="0"/>
      <dgm:spPr/>
    </dgm:pt>
    <dgm:pt modelId="{F795773F-7339-43A6-A6FD-C350C75E98FC}" type="pres">
      <dgm:prSet presAssocID="{24B2B6F7-2C85-4D30-9ACE-8C4D4705145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8782A6-4414-44CF-BC92-09B8CA46A729}" type="pres">
      <dgm:prSet presAssocID="{7AA6FF95-82A6-4E8F-B8CF-A5CC7F75E97C}" presName="parTxOnlySpace" presStyleCnt="0"/>
      <dgm:spPr/>
    </dgm:pt>
    <dgm:pt modelId="{44214494-8DBF-4D2D-AC21-FE9298116118}" type="pres">
      <dgm:prSet presAssocID="{C3C20352-59BA-40AF-AC4B-322C18DC1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758D6D-B65D-4BD3-84CB-2858D1A16C8D}" srcId="{5A0BAC7F-F7C8-4F04-8DB8-3E1E6FFC756E}" destId="{788158CF-A82E-48E8-8D83-FA1F567902C1}" srcOrd="0" destOrd="0" parTransId="{BCA54E14-7B74-4822-8344-186B90F8BA3E}" sibTransId="{364111AF-D8ED-486D-9480-B4A3D188A5AE}"/>
    <dgm:cxn modelId="{CFC977B6-7C36-4518-82B9-5A6CC7175485}" type="presOf" srcId="{C3C20352-59BA-40AF-AC4B-322C18DC1E4A}" destId="{44214494-8DBF-4D2D-AC21-FE9298116118}" srcOrd="0" destOrd="0" presId="urn:microsoft.com/office/officeart/2005/8/layout/chevron1"/>
    <dgm:cxn modelId="{2FD9AAF9-B740-4E59-A4ED-AAFAF5EEE682}" type="presOf" srcId="{5A0BAC7F-F7C8-4F04-8DB8-3E1E6FFC756E}" destId="{D3405B68-C100-429C-BA9A-EA306960FAB8}" srcOrd="0" destOrd="0" presId="urn:microsoft.com/office/officeart/2005/8/layout/chevron1"/>
    <dgm:cxn modelId="{3C1112A6-473B-42C6-8437-CC7BE7DA93EF}" type="presOf" srcId="{24B2B6F7-2C85-4D30-9ACE-8C4D47051459}" destId="{F795773F-7339-43A6-A6FD-C350C75E98FC}" srcOrd="0" destOrd="0" presId="urn:microsoft.com/office/officeart/2005/8/layout/chevron1"/>
    <dgm:cxn modelId="{E1BA48F1-1565-4649-8782-50634F2728E5}" srcId="{5A0BAC7F-F7C8-4F04-8DB8-3E1E6FFC756E}" destId="{C3C20352-59BA-40AF-AC4B-322C18DC1E4A}" srcOrd="2" destOrd="0" parTransId="{26F56146-4C4D-447F-8703-0923F9223520}" sibTransId="{00F33FDE-7BEE-4DBE-A427-7E0D4BA2FAA3}"/>
    <dgm:cxn modelId="{F77D9C0F-C5A4-4DAB-B3ED-00037705A149}" type="presOf" srcId="{788158CF-A82E-48E8-8D83-FA1F567902C1}" destId="{F20A8465-FCD5-4154-9E90-9EA96D0F3091}" srcOrd="0" destOrd="0" presId="urn:microsoft.com/office/officeart/2005/8/layout/chevron1"/>
    <dgm:cxn modelId="{D803880B-849B-446E-B571-AF78C2AC3309}" srcId="{5A0BAC7F-F7C8-4F04-8DB8-3E1E6FFC756E}" destId="{24B2B6F7-2C85-4D30-9ACE-8C4D47051459}" srcOrd="1" destOrd="0" parTransId="{607C930F-60F1-410F-A8F7-8348F0A4C929}" sibTransId="{7AA6FF95-82A6-4E8F-B8CF-A5CC7F75E97C}"/>
    <dgm:cxn modelId="{6512A935-D978-4F1D-A98F-D2E1E31DF003}" type="presParOf" srcId="{D3405B68-C100-429C-BA9A-EA306960FAB8}" destId="{F20A8465-FCD5-4154-9E90-9EA96D0F3091}" srcOrd="0" destOrd="0" presId="urn:microsoft.com/office/officeart/2005/8/layout/chevron1"/>
    <dgm:cxn modelId="{D8B2948B-AE68-4A3F-99EF-7EEDE5028DF1}" type="presParOf" srcId="{D3405B68-C100-429C-BA9A-EA306960FAB8}" destId="{03B0A19E-A1D4-412F-A6C8-D4EBECBFC915}" srcOrd="1" destOrd="0" presId="urn:microsoft.com/office/officeart/2005/8/layout/chevron1"/>
    <dgm:cxn modelId="{22E849D2-63F4-46F6-9A46-4C9869377678}" type="presParOf" srcId="{D3405B68-C100-429C-BA9A-EA306960FAB8}" destId="{F795773F-7339-43A6-A6FD-C350C75E98FC}" srcOrd="2" destOrd="0" presId="urn:microsoft.com/office/officeart/2005/8/layout/chevron1"/>
    <dgm:cxn modelId="{6002B070-E74C-4FB1-9280-C8B82D3B2371}" type="presParOf" srcId="{D3405B68-C100-429C-BA9A-EA306960FAB8}" destId="{288782A6-4414-44CF-BC92-09B8CA46A729}" srcOrd="3" destOrd="0" presId="urn:microsoft.com/office/officeart/2005/8/layout/chevron1"/>
    <dgm:cxn modelId="{91A76615-2142-4F66-837E-BEE6567B97A6}" type="presParOf" srcId="{D3405B68-C100-429C-BA9A-EA306960FAB8}" destId="{44214494-8DBF-4D2D-AC21-FE92981161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0BAC7F-F7C8-4F04-8DB8-3E1E6FFC7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88158CF-A82E-48E8-8D83-FA1F567902C1}">
      <dgm:prSet phldrT="[Texte]" custT="1"/>
      <dgm:spPr>
        <a:solidFill>
          <a:srgbClr val="00CC99"/>
        </a:solidFill>
      </dgm:spPr>
      <dgm:t>
        <a:bodyPr/>
        <a:lstStyle/>
        <a:p>
          <a:r>
            <a:rPr lang="fr-FR" sz="1600" b="1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dirty="0" smtClean="0">
              <a:solidFill>
                <a:srgbClr val="008080"/>
              </a:solidFill>
            </a:rPr>
            <a:t>TAPE 3 </a:t>
          </a:r>
          <a:endParaRPr lang="fr-FR" sz="1600" b="1" dirty="0">
            <a:solidFill>
              <a:srgbClr val="008080"/>
            </a:solidFill>
          </a:endParaRPr>
        </a:p>
      </dgm:t>
    </dgm:pt>
    <dgm:pt modelId="{BCA54E14-7B74-4822-8344-186B90F8BA3E}" type="parTrans" cxnId="{23758D6D-B65D-4BD3-84CB-2858D1A16C8D}">
      <dgm:prSet/>
      <dgm:spPr/>
      <dgm:t>
        <a:bodyPr/>
        <a:lstStyle/>
        <a:p>
          <a:endParaRPr lang="fr-FR"/>
        </a:p>
      </dgm:t>
    </dgm:pt>
    <dgm:pt modelId="{364111AF-D8ED-486D-9480-B4A3D188A5AE}" type="sibTrans" cxnId="{23758D6D-B65D-4BD3-84CB-2858D1A16C8D}">
      <dgm:prSet/>
      <dgm:spPr/>
      <dgm:t>
        <a:bodyPr/>
        <a:lstStyle/>
        <a:p>
          <a:endParaRPr lang="fr-FR"/>
        </a:p>
      </dgm:t>
    </dgm:pt>
    <dgm:pt modelId="{24B2B6F7-2C85-4D30-9ACE-8C4D47051459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500" b="1" dirty="0" smtClean="0"/>
            <a:t>Décembre 2019</a:t>
          </a:r>
        </a:p>
        <a:p>
          <a:r>
            <a:rPr lang="fr-FR" sz="1500" b="1" dirty="0" smtClean="0"/>
            <a:t>Esch-sur-Alzette (Luxembourg)</a:t>
          </a:r>
        </a:p>
        <a:p>
          <a:r>
            <a:rPr lang="fr-FR" sz="1500" b="1" dirty="0" smtClean="0"/>
            <a:t>Lead UniGR</a:t>
          </a:r>
          <a:endParaRPr lang="fr-FR" sz="1500" b="1" dirty="0"/>
        </a:p>
      </dgm:t>
    </dgm:pt>
    <dgm:pt modelId="{607C930F-60F1-410F-A8F7-8348F0A4C929}" type="parTrans" cxnId="{D803880B-849B-446E-B571-AF78C2AC3309}">
      <dgm:prSet/>
      <dgm:spPr/>
      <dgm:t>
        <a:bodyPr/>
        <a:lstStyle/>
        <a:p>
          <a:endParaRPr lang="fr-FR"/>
        </a:p>
      </dgm:t>
    </dgm:pt>
    <dgm:pt modelId="{7AA6FF95-82A6-4E8F-B8CF-A5CC7F75E97C}" type="sibTrans" cxnId="{D803880B-849B-446E-B571-AF78C2AC3309}">
      <dgm:prSet/>
      <dgm:spPr/>
      <dgm:t>
        <a:bodyPr/>
        <a:lstStyle/>
        <a:p>
          <a:endParaRPr lang="fr-FR"/>
        </a:p>
      </dgm:t>
    </dgm:pt>
    <dgm:pt modelId="{C3C20352-59BA-40AF-AC4B-322C18DC1E4A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/>
            <a:t>Août 2020</a:t>
          </a:r>
        </a:p>
        <a:p>
          <a:r>
            <a:rPr lang="fr-FR" b="1" dirty="0" smtClean="0"/>
            <a:t>Strasbourg (France)</a:t>
          </a:r>
        </a:p>
        <a:p>
          <a:r>
            <a:rPr lang="fr-FR" b="1" dirty="0" smtClean="0"/>
            <a:t>Lead EUCOR</a:t>
          </a:r>
          <a:endParaRPr lang="fr-FR" b="1" dirty="0"/>
        </a:p>
      </dgm:t>
    </dgm:pt>
    <dgm:pt modelId="{26F56146-4C4D-447F-8703-0923F9223520}" type="parTrans" cxnId="{E1BA48F1-1565-4649-8782-50634F2728E5}">
      <dgm:prSet/>
      <dgm:spPr/>
      <dgm:t>
        <a:bodyPr/>
        <a:lstStyle/>
        <a:p>
          <a:endParaRPr lang="fr-FR"/>
        </a:p>
      </dgm:t>
    </dgm:pt>
    <dgm:pt modelId="{00F33FDE-7BEE-4DBE-A427-7E0D4BA2FAA3}" type="sibTrans" cxnId="{E1BA48F1-1565-4649-8782-50634F2728E5}">
      <dgm:prSet/>
      <dgm:spPr/>
      <dgm:t>
        <a:bodyPr/>
        <a:lstStyle/>
        <a:p>
          <a:endParaRPr lang="fr-FR"/>
        </a:p>
      </dgm:t>
    </dgm:pt>
    <dgm:pt modelId="{D3405B68-C100-429C-BA9A-EA306960FAB8}" type="pres">
      <dgm:prSet presAssocID="{5A0BAC7F-F7C8-4F04-8DB8-3E1E6FFC756E}" presName="Name0" presStyleCnt="0">
        <dgm:presLayoutVars>
          <dgm:dir/>
          <dgm:animLvl val="lvl"/>
          <dgm:resizeHandles val="exact"/>
        </dgm:presLayoutVars>
      </dgm:prSet>
      <dgm:spPr/>
    </dgm:pt>
    <dgm:pt modelId="{F20A8465-FCD5-4154-9E90-9EA96D0F3091}" type="pres">
      <dgm:prSet presAssocID="{788158CF-A82E-48E8-8D83-FA1F567902C1}" presName="parTxOnly" presStyleLbl="node1" presStyleIdx="0" presStyleCnt="3" custScaleX="521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0A19E-A1D4-412F-A6C8-D4EBECBFC915}" type="pres">
      <dgm:prSet presAssocID="{364111AF-D8ED-486D-9480-B4A3D188A5AE}" presName="parTxOnlySpace" presStyleCnt="0"/>
      <dgm:spPr/>
    </dgm:pt>
    <dgm:pt modelId="{F795773F-7339-43A6-A6FD-C350C75E98FC}" type="pres">
      <dgm:prSet presAssocID="{24B2B6F7-2C85-4D30-9ACE-8C4D4705145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8782A6-4414-44CF-BC92-09B8CA46A729}" type="pres">
      <dgm:prSet presAssocID="{7AA6FF95-82A6-4E8F-B8CF-A5CC7F75E97C}" presName="parTxOnlySpace" presStyleCnt="0"/>
      <dgm:spPr/>
    </dgm:pt>
    <dgm:pt modelId="{44214494-8DBF-4D2D-AC21-FE9298116118}" type="pres">
      <dgm:prSet presAssocID="{C3C20352-59BA-40AF-AC4B-322C18DC1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28D9D16-704F-4556-9FAA-77BCE6C57A90}" type="presOf" srcId="{788158CF-A82E-48E8-8D83-FA1F567902C1}" destId="{F20A8465-FCD5-4154-9E90-9EA96D0F3091}" srcOrd="0" destOrd="0" presId="urn:microsoft.com/office/officeart/2005/8/layout/chevron1"/>
    <dgm:cxn modelId="{23758D6D-B65D-4BD3-84CB-2858D1A16C8D}" srcId="{5A0BAC7F-F7C8-4F04-8DB8-3E1E6FFC756E}" destId="{788158CF-A82E-48E8-8D83-FA1F567902C1}" srcOrd="0" destOrd="0" parTransId="{BCA54E14-7B74-4822-8344-186B90F8BA3E}" sibTransId="{364111AF-D8ED-486D-9480-B4A3D188A5AE}"/>
    <dgm:cxn modelId="{EE0BC806-F1E3-4B8F-8E1B-841273EE67B6}" type="presOf" srcId="{C3C20352-59BA-40AF-AC4B-322C18DC1E4A}" destId="{44214494-8DBF-4D2D-AC21-FE9298116118}" srcOrd="0" destOrd="0" presId="urn:microsoft.com/office/officeart/2005/8/layout/chevron1"/>
    <dgm:cxn modelId="{16AE5090-2E37-40A9-99FF-C794AE9010A8}" type="presOf" srcId="{5A0BAC7F-F7C8-4F04-8DB8-3E1E6FFC756E}" destId="{D3405B68-C100-429C-BA9A-EA306960FAB8}" srcOrd="0" destOrd="0" presId="urn:microsoft.com/office/officeart/2005/8/layout/chevron1"/>
    <dgm:cxn modelId="{C7A0142C-B4DF-4E86-B88F-2EEEF36C83B2}" type="presOf" srcId="{24B2B6F7-2C85-4D30-9ACE-8C4D47051459}" destId="{F795773F-7339-43A6-A6FD-C350C75E98FC}" srcOrd="0" destOrd="0" presId="urn:microsoft.com/office/officeart/2005/8/layout/chevron1"/>
    <dgm:cxn modelId="{E1BA48F1-1565-4649-8782-50634F2728E5}" srcId="{5A0BAC7F-F7C8-4F04-8DB8-3E1E6FFC756E}" destId="{C3C20352-59BA-40AF-AC4B-322C18DC1E4A}" srcOrd="2" destOrd="0" parTransId="{26F56146-4C4D-447F-8703-0923F9223520}" sibTransId="{00F33FDE-7BEE-4DBE-A427-7E0D4BA2FAA3}"/>
    <dgm:cxn modelId="{D803880B-849B-446E-B571-AF78C2AC3309}" srcId="{5A0BAC7F-F7C8-4F04-8DB8-3E1E6FFC756E}" destId="{24B2B6F7-2C85-4D30-9ACE-8C4D47051459}" srcOrd="1" destOrd="0" parTransId="{607C930F-60F1-410F-A8F7-8348F0A4C929}" sibTransId="{7AA6FF95-82A6-4E8F-B8CF-A5CC7F75E97C}"/>
    <dgm:cxn modelId="{BF7D22DC-47A9-4F69-ACB8-68FBA2DC5317}" type="presParOf" srcId="{D3405B68-C100-429C-BA9A-EA306960FAB8}" destId="{F20A8465-FCD5-4154-9E90-9EA96D0F3091}" srcOrd="0" destOrd="0" presId="urn:microsoft.com/office/officeart/2005/8/layout/chevron1"/>
    <dgm:cxn modelId="{AA5683A8-7A51-45D2-A587-D9BBEAB388FA}" type="presParOf" srcId="{D3405B68-C100-429C-BA9A-EA306960FAB8}" destId="{03B0A19E-A1D4-412F-A6C8-D4EBECBFC915}" srcOrd="1" destOrd="0" presId="urn:microsoft.com/office/officeart/2005/8/layout/chevron1"/>
    <dgm:cxn modelId="{7C45068D-D66E-4670-8F27-F1FC3949809C}" type="presParOf" srcId="{D3405B68-C100-429C-BA9A-EA306960FAB8}" destId="{F795773F-7339-43A6-A6FD-C350C75E98FC}" srcOrd="2" destOrd="0" presId="urn:microsoft.com/office/officeart/2005/8/layout/chevron1"/>
    <dgm:cxn modelId="{C6C73EC4-9C04-4070-9E85-5D2BBF27173D}" type="presParOf" srcId="{D3405B68-C100-429C-BA9A-EA306960FAB8}" destId="{288782A6-4414-44CF-BC92-09B8CA46A729}" srcOrd="3" destOrd="0" presId="urn:microsoft.com/office/officeart/2005/8/layout/chevron1"/>
    <dgm:cxn modelId="{0B06D517-D9D2-4904-979B-9D1D70B19C34}" type="presParOf" srcId="{D3405B68-C100-429C-BA9A-EA306960FAB8}" destId="{44214494-8DBF-4D2D-AC21-FE92981161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0BAC7F-F7C8-4F04-8DB8-3E1E6FFC7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88158CF-A82E-48E8-8D83-FA1F567902C1}">
      <dgm:prSet phldrT="[Texte]" custT="1"/>
      <dgm:spPr>
        <a:solidFill>
          <a:srgbClr val="00CC99"/>
        </a:solidFill>
      </dgm:spPr>
      <dgm:t>
        <a:bodyPr/>
        <a:lstStyle/>
        <a:p>
          <a:r>
            <a:rPr lang="fr-FR" sz="1600" b="1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dirty="0" smtClean="0">
              <a:solidFill>
                <a:srgbClr val="008080"/>
              </a:solidFill>
            </a:rPr>
            <a:t>TAPE 1</a:t>
          </a:r>
          <a:endParaRPr lang="fr-FR" sz="1600" b="1" dirty="0">
            <a:solidFill>
              <a:srgbClr val="008080"/>
            </a:solidFill>
          </a:endParaRPr>
        </a:p>
      </dgm:t>
    </dgm:pt>
    <dgm:pt modelId="{BCA54E14-7B74-4822-8344-186B90F8BA3E}" type="parTrans" cxnId="{23758D6D-B65D-4BD3-84CB-2858D1A16C8D}">
      <dgm:prSet/>
      <dgm:spPr/>
      <dgm:t>
        <a:bodyPr/>
        <a:lstStyle/>
        <a:p>
          <a:endParaRPr lang="fr-FR"/>
        </a:p>
      </dgm:t>
    </dgm:pt>
    <dgm:pt modelId="{364111AF-D8ED-486D-9480-B4A3D188A5AE}" type="sibTrans" cxnId="{23758D6D-B65D-4BD3-84CB-2858D1A16C8D}">
      <dgm:prSet/>
      <dgm:spPr/>
      <dgm:t>
        <a:bodyPr/>
        <a:lstStyle/>
        <a:p>
          <a:endParaRPr lang="fr-FR"/>
        </a:p>
      </dgm:t>
    </dgm:pt>
    <dgm:pt modelId="{24B2B6F7-2C85-4D30-9ACE-8C4D47051459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/>
            <a:t>Septembre 2017</a:t>
          </a:r>
        </a:p>
        <a:p>
          <a:r>
            <a:rPr lang="fr-FR" b="1" dirty="0" smtClean="0"/>
            <a:t>Visioconférence</a:t>
          </a:r>
        </a:p>
        <a:p>
          <a:r>
            <a:rPr lang="fr-FR" b="1" dirty="0" smtClean="0"/>
            <a:t>Lead USMB</a:t>
          </a:r>
          <a:endParaRPr lang="fr-FR" b="1" dirty="0"/>
        </a:p>
      </dgm:t>
    </dgm:pt>
    <dgm:pt modelId="{607C930F-60F1-410F-A8F7-8348F0A4C929}" type="parTrans" cxnId="{D803880B-849B-446E-B571-AF78C2AC3309}">
      <dgm:prSet/>
      <dgm:spPr/>
      <dgm:t>
        <a:bodyPr/>
        <a:lstStyle/>
        <a:p>
          <a:endParaRPr lang="fr-FR"/>
        </a:p>
      </dgm:t>
    </dgm:pt>
    <dgm:pt modelId="{7AA6FF95-82A6-4E8F-B8CF-A5CC7F75E97C}" type="sibTrans" cxnId="{D803880B-849B-446E-B571-AF78C2AC3309}">
      <dgm:prSet/>
      <dgm:spPr/>
      <dgm:t>
        <a:bodyPr/>
        <a:lstStyle/>
        <a:p>
          <a:endParaRPr lang="fr-FR"/>
        </a:p>
      </dgm:t>
    </dgm:pt>
    <dgm:pt modelId="{C3C20352-59BA-40AF-AC4B-322C18DC1E4A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/>
            <a:t>Janvier 2018</a:t>
          </a:r>
        </a:p>
        <a:p>
          <a:r>
            <a:rPr lang="fr-FR" b="1" dirty="0" smtClean="0"/>
            <a:t>Chambéry (France)</a:t>
          </a:r>
        </a:p>
        <a:p>
          <a:r>
            <a:rPr lang="fr-FR" b="1" dirty="0" smtClean="0"/>
            <a:t>Lead USMB</a:t>
          </a:r>
          <a:endParaRPr lang="fr-FR" b="1" dirty="0"/>
        </a:p>
      </dgm:t>
    </dgm:pt>
    <dgm:pt modelId="{26F56146-4C4D-447F-8703-0923F9223520}" type="parTrans" cxnId="{E1BA48F1-1565-4649-8782-50634F2728E5}">
      <dgm:prSet/>
      <dgm:spPr/>
      <dgm:t>
        <a:bodyPr/>
        <a:lstStyle/>
        <a:p>
          <a:endParaRPr lang="fr-FR"/>
        </a:p>
      </dgm:t>
    </dgm:pt>
    <dgm:pt modelId="{00F33FDE-7BEE-4DBE-A427-7E0D4BA2FAA3}" type="sibTrans" cxnId="{E1BA48F1-1565-4649-8782-50634F2728E5}">
      <dgm:prSet/>
      <dgm:spPr/>
      <dgm:t>
        <a:bodyPr/>
        <a:lstStyle/>
        <a:p>
          <a:endParaRPr lang="fr-FR"/>
        </a:p>
      </dgm:t>
    </dgm:pt>
    <dgm:pt modelId="{D3405B68-C100-429C-BA9A-EA306960FAB8}" type="pres">
      <dgm:prSet presAssocID="{5A0BAC7F-F7C8-4F04-8DB8-3E1E6FFC756E}" presName="Name0" presStyleCnt="0">
        <dgm:presLayoutVars>
          <dgm:dir/>
          <dgm:animLvl val="lvl"/>
          <dgm:resizeHandles val="exact"/>
        </dgm:presLayoutVars>
      </dgm:prSet>
      <dgm:spPr/>
    </dgm:pt>
    <dgm:pt modelId="{F20A8465-FCD5-4154-9E90-9EA96D0F3091}" type="pres">
      <dgm:prSet presAssocID="{788158CF-A82E-48E8-8D83-FA1F567902C1}" presName="parTxOnly" presStyleLbl="node1" presStyleIdx="0" presStyleCnt="3" custScaleX="50510" custLinFactNeighborY="8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0A19E-A1D4-412F-A6C8-D4EBECBFC915}" type="pres">
      <dgm:prSet presAssocID="{364111AF-D8ED-486D-9480-B4A3D188A5AE}" presName="parTxOnlySpace" presStyleCnt="0"/>
      <dgm:spPr/>
    </dgm:pt>
    <dgm:pt modelId="{F795773F-7339-43A6-A6FD-C350C75E98FC}" type="pres">
      <dgm:prSet presAssocID="{24B2B6F7-2C85-4D30-9ACE-8C4D4705145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8782A6-4414-44CF-BC92-09B8CA46A729}" type="pres">
      <dgm:prSet presAssocID="{7AA6FF95-82A6-4E8F-B8CF-A5CC7F75E97C}" presName="parTxOnlySpace" presStyleCnt="0"/>
      <dgm:spPr/>
    </dgm:pt>
    <dgm:pt modelId="{44214494-8DBF-4D2D-AC21-FE9298116118}" type="pres">
      <dgm:prSet presAssocID="{C3C20352-59BA-40AF-AC4B-322C18DC1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758D6D-B65D-4BD3-84CB-2858D1A16C8D}" srcId="{5A0BAC7F-F7C8-4F04-8DB8-3E1E6FFC756E}" destId="{788158CF-A82E-48E8-8D83-FA1F567902C1}" srcOrd="0" destOrd="0" parTransId="{BCA54E14-7B74-4822-8344-186B90F8BA3E}" sibTransId="{364111AF-D8ED-486D-9480-B4A3D188A5AE}"/>
    <dgm:cxn modelId="{235B69E0-9DC7-45F0-9394-4F2D9EE2178F}" type="presOf" srcId="{24B2B6F7-2C85-4D30-9ACE-8C4D47051459}" destId="{F795773F-7339-43A6-A6FD-C350C75E98FC}" srcOrd="0" destOrd="0" presId="urn:microsoft.com/office/officeart/2005/8/layout/chevron1"/>
    <dgm:cxn modelId="{6166A4BD-2E59-4B23-9714-FB4632EE2332}" type="presOf" srcId="{5A0BAC7F-F7C8-4F04-8DB8-3E1E6FFC756E}" destId="{D3405B68-C100-429C-BA9A-EA306960FAB8}" srcOrd="0" destOrd="0" presId="urn:microsoft.com/office/officeart/2005/8/layout/chevron1"/>
    <dgm:cxn modelId="{F0F1E343-027C-4616-A61B-FE251ECEF221}" type="presOf" srcId="{C3C20352-59BA-40AF-AC4B-322C18DC1E4A}" destId="{44214494-8DBF-4D2D-AC21-FE9298116118}" srcOrd="0" destOrd="0" presId="urn:microsoft.com/office/officeart/2005/8/layout/chevron1"/>
    <dgm:cxn modelId="{DD915EA6-82FE-4148-AFD7-EA12ABDFBB0E}" type="presOf" srcId="{788158CF-A82E-48E8-8D83-FA1F567902C1}" destId="{F20A8465-FCD5-4154-9E90-9EA96D0F3091}" srcOrd="0" destOrd="0" presId="urn:microsoft.com/office/officeart/2005/8/layout/chevron1"/>
    <dgm:cxn modelId="{E1BA48F1-1565-4649-8782-50634F2728E5}" srcId="{5A0BAC7F-F7C8-4F04-8DB8-3E1E6FFC756E}" destId="{C3C20352-59BA-40AF-AC4B-322C18DC1E4A}" srcOrd="2" destOrd="0" parTransId="{26F56146-4C4D-447F-8703-0923F9223520}" sibTransId="{00F33FDE-7BEE-4DBE-A427-7E0D4BA2FAA3}"/>
    <dgm:cxn modelId="{D803880B-849B-446E-B571-AF78C2AC3309}" srcId="{5A0BAC7F-F7C8-4F04-8DB8-3E1E6FFC756E}" destId="{24B2B6F7-2C85-4D30-9ACE-8C4D47051459}" srcOrd="1" destOrd="0" parTransId="{607C930F-60F1-410F-A8F7-8348F0A4C929}" sibTransId="{7AA6FF95-82A6-4E8F-B8CF-A5CC7F75E97C}"/>
    <dgm:cxn modelId="{0A1FF8AF-9403-4951-90C8-39334DB6BE18}" type="presParOf" srcId="{D3405B68-C100-429C-BA9A-EA306960FAB8}" destId="{F20A8465-FCD5-4154-9E90-9EA96D0F3091}" srcOrd="0" destOrd="0" presId="urn:microsoft.com/office/officeart/2005/8/layout/chevron1"/>
    <dgm:cxn modelId="{21E3EB8A-9018-4631-9914-3482450DB513}" type="presParOf" srcId="{D3405B68-C100-429C-BA9A-EA306960FAB8}" destId="{03B0A19E-A1D4-412F-A6C8-D4EBECBFC915}" srcOrd="1" destOrd="0" presId="urn:microsoft.com/office/officeart/2005/8/layout/chevron1"/>
    <dgm:cxn modelId="{93E9E8E8-A15F-44B7-BD32-99948AFDEC3C}" type="presParOf" srcId="{D3405B68-C100-429C-BA9A-EA306960FAB8}" destId="{F795773F-7339-43A6-A6FD-C350C75E98FC}" srcOrd="2" destOrd="0" presId="urn:microsoft.com/office/officeart/2005/8/layout/chevron1"/>
    <dgm:cxn modelId="{DA0707A4-867B-48E4-8FD8-88577C41D07B}" type="presParOf" srcId="{D3405B68-C100-429C-BA9A-EA306960FAB8}" destId="{288782A6-4414-44CF-BC92-09B8CA46A729}" srcOrd="3" destOrd="0" presId="urn:microsoft.com/office/officeart/2005/8/layout/chevron1"/>
    <dgm:cxn modelId="{74798294-43BF-4246-AACB-20DF90813BAC}" type="presParOf" srcId="{D3405B68-C100-429C-BA9A-EA306960FAB8}" destId="{44214494-8DBF-4D2D-AC21-FE92981161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0BAC7F-F7C8-4F04-8DB8-3E1E6FFC7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88158CF-A82E-48E8-8D83-FA1F567902C1}">
      <dgm:prSet phldrT="[Texte]" custT="1"/>
      <dgm:spPr>
        <a:solidFill>
          <a:srgbClr val="00CC99"/>
        </a:solidFill>
      </dgm:spPr>
      <dgm:t>
        <a:bodyPr/>
        <a:lstStyle/>
        <a:p>
          <a:r>
            <a:rPr lang="fr-FR" sz="1600" b="1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dirty="0" smtClean="0">
              <a:solidFill>
                <a:srgbClr val="008080"/>
              </a:solidFill>
            </a:rPr>
            <a:t>TAPE 1</a:t>
          </a:r>
          <a:endParaRPr lang="fr-FR" sz="1600" b="1" dirty="0">
            <a:solidFill>
              <a:srgbClr val="008080"/>
            </a:solidFill>
          </a:endParaRPr>
        </a:p>
      </dgm:t>
    </dgm:pt>
    <dgm:pt modelId="{BCA54E14-7B74-4822-8344-186B90F8BA3E}" type="parTrans" cxnId="{23758D6D-B65D-4BD3-84CB-2858D1A16C8D}">
      <dgm:prSet/>
      <dgm:spPr/>
      <dgm:t>
        <a:bodyPr/>
        <a:lstStyle/>
        <a:p>
          <a:endParaRPr lang="fr-FR"/>
        </a:p>
      </dgm:t>
    </dgm:pt>
    <dgm:pt modelId="{364111AF-D8ED-486D-9480-B4A3D188A5AE}" type="sibTrans" cxnId="{23758D6D-B65D-4BD3-84CB-2858D1A16C8D}">
      <dgm:prSet/>
      <dgm:spPr/>
      <dgm:t>
        <a:bodyPr/>
        <a:lstStyle/>
        <a:p>
          <a:endParaRPr lang="fr-FR"/>
        </a:p>
      </dgm:t>
    </dgm:pt>
    <dgm:pt modelId="{24B2B6F7-2C85-4D30-9ACE-8C4D47051459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/>
            <a:t>Sept. 2017 - Janv. 2018</a:t>
          </a:r>
        </a:p>
        <a:p>
          <a:r>
            <a:rPr lang="fr-FR" b="1" dirty="0" smtClean="0"/>
            <a:t>GT Création d’un référentiel sur les compétences transfrontalières</a:t>
          </a:r>
          <a:endParaRPr lang="fr-FR" b="1" dirty="0"/>
        </a:p>
      </dgm:t>
    </dgm:pt>
    <dgm:pt modelId="{607C930F-60F1-410F-A8F7-8348F0A4C929}" type="parTrans" cxnId="{D803880B-849B-446E-B571-AF78C2AC3309}">
      <dgm:prSet/>
      <dgm:spPr/>
      <dgm:t>
        <a:bodyPr/>
        <a:lstStyle/>
        <a:p>
          <a:endParaRPr lang="fr-FR"/>
        </a:p>
      </dgm:t>
    </dgm:pt>
    <dgm:pt modelId="{7AA6FF95-82A6-4E8F-B8CF-A5CC7F75E97C}" type="sibTrans" cxnId="{D803880B-849B-446E-B571-AF78C2AC3309}">
      <dgm:prSet/>
      <dgm:spPr/>
      <dgm:t>
        <a:bodyPr/>
        <a:lstStyle/>
        <a:p>
          <a:endParaRPr lang="fr-FR"/>
        </a:p>
      </dgm:t>
    </dgm:pt>
    <dgm:pt modelId="{C3C20352-59BA-40AF-AC4B-322C18DC1E4A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b="1" dirty="0" smtClean="0"/>
            <a:t>Sept. 2017 - Janv. 2018 </a:t>
          </a:r>
        </a:p>
        <a:p>
          <a:r>
            <a:rPr lang="fr-FR" b="1" dirty="0" smtClean="0"/>
            <a:t>GT Création d’un catalogue des dispositifs et outils existants</a:t>
          </a:r>
          <a:endParaRPr lang="fr-FR" b="1" dirty="0"/>
        </a:p>
      </dgm:t>
    </dgm:pt>
    <dgm:pt modelId="{26F56146-4C4D-447F-8703-0923F9223520}" type="parTrans" cxnId="{E1BA48F1-1565-4649-8782-50634F2728E5}">
      <dgm:prSet/>
      <dgm:spPr/>
      <dgm:t>
        <a:bodyPr/>
        <a:lstStyle/>
        <a:p>
          <a:endParaRPr lang="fr-FR"/>
        </a:p>
      </dgm:t>
    </dgm:pt>
    <dgm:pt modelId="{00F33FDE-7BEE-4DBE-A427-7E0D4BA2FAA3}" type="sibTrans" cxnId="{E1BA48F1-1565-4649-8782-50634F2728E5}">
      <dgm:prSet/>
      <dgm:spPr/>
      <dgm:t>
        <a:bodyPr/>
        <a:lstStyle/>
        <a:p>
          <a:endParaRPr lang="fr-FR"/>
        </a:p>
      </dgm:t>
    </dgm:pt>
    <dgm:pt modelId="{D3405B68-C100-429C-BA9A-EA306960FAB8}" type="pres">
      <dgm:prSet presAssocID="{5A0BAC7F-F7C8-4F04-8DB8-3E1E6FFC756E}" presName="Name0" presStyleCnt="0">
        <dgm:presLayoutVars>
          <dgm:dir/>
          <dgm:animLvl val="lvl"/>
          <dgm:resizeHandles val="exact"/>
        </dgm:presLayoutVars>
      </dgm:prSet>
      <dgm:spPr/>
    </dgm:pt>
    <dgm:pt modelId="{F20A8465-FCD5-4154-9E90-9EA96D0F3091}" type="pres">
      <dgm:prSet presAssocID="{788158CF-A82E-48E8-8D83-FA1F567902C1}" presName="parTxOnly" presStyleLbl="node1" presStyleIdx="0" presStyleCnt="3" custScaleX="50510" custLinFactNeighborY="8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0A19E-A1D4-412F-A6C8-D4EBECBFC915}" type="pres">
      <dgm:prSet presAssocID="{364111AF-D8ED-486D-9480-B4A3D188A5AE}" presName="parTxOnlySpace" presStyleCnt="0"/>
      <dgm:spPr/>
    </dgm:pt>
    <dgm:pt modelId="{F795773F-7339-43A6-A6FD-C350C75E98FC}" type="pres">
      <dgm:prSet presAssocID="{24B2B6F7-2C85-4D30-9ACE-8C4D4705145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8782A6-4414-44CF-BC92-09B8CA46A729}" type="pres">
      <dgm:prSet presAssocID="{7AA6FF95-82A6-4E8F-B8CF-A5CC7F75E97C}" presName="parTxOnlySpace" presStyleCnt="0"/>
      <dgm:spPr/>
    </dgm:pt>
    <dgm:pt modelId="{44214494-8DBF-4D2D-AC21-FE9298116118}" type="pres">
      <dgm:prSet presAssocID="{C3C20352-59BA-40AF-AC4B-322C18DC1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758D6D-B65D-4BD3-84CB-2858D1A16C8D}" srcId="{5A0BAC7F-F7C8-4F04-8DB8-3E1E6FFC756E}" destId="{788158CF-A82E-48E8-8D83-FA1F567902C1}" srcOrd="0" destOrd="0" parTransId="{BCA54E14-7B74-4822-8344-186B90F8BA3E}" sibTransId="{364111AF-D8ED-486D-9480-B4A3D188A5AE}"/>
    <dgm:cxn modelId="{F4AF0AC0-9C10-481B-9950-E61A0AC7475C}" type="presOf" srcId="{C3C20352-59BA-40AF-AC4B-322C18DC1E4A}" destId="{44214494-8DBF-4D2D-AC21-FE9298116118}" srcOrd="0" destOrd="0" presId="urn:microsoft.com/office/officeart/2005/8/layout/chevron1"/>
    <dgm:cxn modelId="{E1BA48F1-1565-4649-8782-50634F2728E5}" srcId="{5A0BAC7F-F7C8-4F04-8DB8-3E1E6FFC756E}" destId="{C3C20352-59BA-40AF-AC4B-322C18DC1E4A}" srcOrd="2" destOrd="0" parTransId="{26F56146-4C4D-447F-8703-0923F9223520}" sibTransId="{00F33FDE-7BEE-4DBE-A427-7E0D4BA2FAA3}"/>
    <dgm:cxn modelId="{02147ACA-63ED-42DD-A7C8-477ECDCF1E66}" type="presOf" srcId="{788158CF-A82E-48E8-8D83-FA1F567902C1}" destId="{F20A8465-FCD5-4154-9E90-9EA96D0F3091}" srcOrd="0" destOrd="0" presId="urn:microsoft.com/office/officeart/2005/8/layout/chevron1"/>
    <dgm:cxn modelId="{CD362506-BEAA-4FC4-828D-3E01F775996B}" type="presOf" srcId="{5A0BAC7F-F7C8-4F04-8DB8-3E1E6FFC756E}" destId="{D3405B68-C100-429C-BA9A-EA306960FAB8}" srcOrd="0" destOrd="0" presId="urn:microsoft.com/office/officeart/2005/8/layout/chevron1"/>
    <dgm:cxn modelId="{76076100-734D-4791-8427-92D111C0DA7D}" type="presOf" srcId="{24B2B6F7-2C85-4D30-9ACE-8C4D47051459}" destId="{F795773F-7339-43A6-A6FD-C350C75E98FC}" srcOrd="0" destOrd="0" presId="urn:microsoft.com/office/officeart/2005/8/layout/chevron1"/>
    <dgm:cxn modelId="{D803880B-849B-446E-B571-AF78C2AC3309}" srcId="{5A0BAC7F-F7C8-4F04-8DB8-3E1E6FFC756E}" destId="{24B2B6F7-2C85-4D30-9ACE-8C4D47051459}" srcOrd="1" destOrd="0" parTransId="{607C930F-60F1-410F-A8F7-8348F0A4C929}" sibTransId="{7AA6FF95-82A6-4E8F-B8CF-A5CC7F75E97C}"/>
    <dgm:cxn modelId="{EBE86563-4377-4F39-80FD-179644998DCB}" type="presParOf" srcId="{D3405B68-C100-429C-BA9A-EA306960FAB8}" destId="{F20A8465-FCD5-4154-9E90-9EA96D0F3091}" srcOrd="0" destOrd="0" presId="urn:microsoft.com/office/officeart/2005/8/layout/chevron1"/>
    <dgm:cxn modelId="{E4C7C104-BFAD-4840-91BA-ED39AA7A56ED}" type="presParOf" srcId="{D3405B68-C100-429C-BA9A-EA306960FAB8}" destId="{03B0A19E-A1D4-412F-A6C8-D4EBECBFC915}" srcOrd="1" destOrd="0" presId="urn:microsoft.com/office/officeart/2005/8/layout/chevron1"/>
    <dgm:cxn modelId="{8C6C6CEF-582B-4D49-9CF9-33D3CE05471C}" type="presParOf" srcId="{D3405B68-C100-429C-BA9A-EA306960FAB8}" destId="{F795773F-7339-43A6-A6FD-C350C75E98FC}" srcOrd="2" destOrd="0" presId="urn:microsoft.com/office/officeart/2005/8/layout/chevron1"/>
    <dgm:cxn modelId="{468758B6-D21E-4DC3-80A4-D3EA44A61FE0}" type="presParOf" srcId="{D3405B68-C100-429C-BA9A-EA306960FAB8}" destId="{288782A6-4414-44CF-BC92-09B8CA46A729}" srcOrd="3" destOrd="0" presId="urn:microsoft.com/office/officeart/2005/8/layout/chevron1"/>
    <dgm:cxn modelId="{CB9F18B9-82C3-4307-946D-4C68CBFA60D4}" type="presParOf" srcId="{D3405B68-C100-429C-BA9A-EA306960FAB8}" destId="{44214494-8DBF-4D2D-AC21-FE92981161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0BAC7F-F7C8-4F04-8DB8-3E1E6FFC7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88158CF-A82E-48E8-8D83-FA1F567902C1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400" b="1" dirty="0" smtClean="0"/>
            <a:t>Fév. - Juin 2018</a:t>
          </a:r>
        </a:p>
        <a:p>
          <a:r>
            <a:rPr lang="fr-FR" sz="1400" b="1" dirty="0" smtClean="0"/>
            <a:t>GT </a:t>
          </a:r>
          <a:r>
            <a:rPr lang="fr-FR" sz="1400" b="1" dirty="0" smtClean="0">
              <a:latin typeface="Calibri"/>
            </a:rPr>
            <a:t>É</a:t>
          </a:r>
          <a:r>
            <a:rPr lang="fr-FR" sz="1400" b="1" dirty="0" smtClean="0"/>
            <a:t>laboration et définition de la mise en place et structuration de la plateforme</a:t>
          </a:r>
          <a:endParaRPr lang="fr-FR" sz="1400" b="1" dirty="0">
            <a:solidFill>
              <a:srgbClr val="008080"/>
            </a:solidFill>
          </a:endParaRPr>
        </a:p>
      </dgm:t>
    </dgm:pt>
    <dgm:pt modelId="{BCA54E14-7B74-4822-8344-186B90F8BA3E}" type="parTrans" cxnId="{23758D6D-B65D-4BD3-84CB-2858D1A16C8D}">
      <dgm:prSet/>
      <dgm:spPr/>
      <dgm:t>
        <a:bodyPr/>
        <a:lstStyle/>
        <a:p>
          <a:endParaRPr lang="fr-FR" sz="1400"/>
        </a:p>
      </dgm:t>
    </dgm:pt>
    <dgm:pt modelId="{364111AF-D8ED-486D-9480-B4A3D188A5AE}" type="sibTrans" cxnId="{23758D6D-B65D-4BD3-84CB-2858D1A16C8D}">
      <dgm:prSet/>
      <dgm:spPr/>
      <dgm:t>
        <a:bodyPr/>
        <a:lstStyle/>
        <a:p>
          <a:endParaRPr lang="fr-FR" sz="1400"/>
        </a:p>
      </dgm:t>
    </dgm:pt>
    <dgm:pt modelId="{24B2B6F7-2C85-4D30-9ACE-8C4D47051459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500" b="1" dirty="0" smtClean="0"/>
            <a:t>Mars - Juin 2018 </a:t>
          </a:r>
        </a:p>
        <a:p>
          <a:r>
            <a:rPr lang="fr-FR" sz="1500" b="1" dirty="0" smtClean="0"/>
            <a:t>GT Définition des modalités d’évaluation</a:t>
          </a:r>
          <a:endParaRPr lang="fr-FR" sz="1500" b="1" dirty="0"/>
        </a:p>
      </dgm:t>
    </dgm:pt>
    <dgm:pt modelId="{607C930F-60F1-410F-A8F7-8348F0A4C929}" type="parTrans" cxnId="{D803880B-849B-446E-B571-AF78C2AC3309}">
      <dgm:prSet/>
      <dgm:spPr/>
      <dgm:t>
        <a:bodyPr/>
        <a:lstStyle/>
        <a:p>
          <a:endParaRPr lang="fr-FR" sz="1400"/>
        </a:p>
      </dgm:t>
    </dgm:pt>
    <dgm:pt modelId="{7AA6FF95-82A6-4E8F-B8CF-A5CC7F75E97C}" type="sibTrans" cxnId="{D803880B-849B-446E-B571-AF78C2AC3309}">
      <dgm:prSet/>
      <dgm:spPr/>
      <dgm:t>
        <a:bodyPr/>
        <a:lstStyle/>
        <a:p>
          <a:endParaRPr lang="fr-FR" sz="1400"/>
        </a:p>
      </dgm:t>
    </dgm:pt>
    <dgm:pt modelId="{C3C20352-59BA-40AF-AC4B-322C18DC1E4A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500" b="1" dirty="0" smtClean="0"/>
            <a:t>Mars - Juin 2018 </a:t>
          </a:r>
        </a:p>
        <a:p>
          <a:r>
            <a:rPr lang="fr-FR" sz="1500" b="1" dirty="0" smtClean="0"/>
            <a:t>GT Matérialisation du certificat</a:t>
          </a:r>
          <a:endParaRPr lang="fr-FR" sz="1500" b="1" dirty="0"/>
        </a:p>
      </dgm:t>
    </dgm:pt>
    <dgm:pt modelId="{26F56146-4C4D-447F-8703-0923F9223520}" type="parTrans" cxnId="{E1BA48F1-1565-4649-8782-50634F2728E5}">
      <dgm:prSet/>
      <dgm:spPr/>
      <dgm:t>
        <a:bodyPr/>
        <a:lstStyle/>
        <a:p>
          <a:endParaRPr lang="fr-FR" sz="1400"/>
        </a:p>
      </dgm:t>
    </dgm:pt>
    <dgm:pt modelId="{00F33FDE-7BEE-4DBE-A427-7E0D4BA2FAA3}" type="sibTrans" cxnId="{E1BA48F1-1565-4649-8782-50634F2728E5}">
      <dgm:prSet/>
      <dgm:spPr/>
      <dgm:t>
        <a:bodyPr/>
        <a:lstStyle/>
        <a:p>
          <a:endParaRPr lang="fr-FR" sz="1400"/>
        </a:p>
      </dgm:t>
    </dgm:pt>
    <dgm:pt modelId="{D3405B68-C100-429C-BA9A-EA306960FAB8}" type="pres">
      <dgm:prSet presAssocID="{5A0BAC7F-F7C8-4F04-8DB8-3E1E6FFC756E}" presName="Name0" presStyleCnt="0">
        <dgm:presLayoutVars>
          <dgm:dir/>
          <dgm:animLvl val="lvl"/>
          <dgm:resizeHandles val="exact"/>
        </dgm:presLayoutVars>
      </dgm:prSet>
      <dgm:spPr/>
    </dgm:pt>
    <dgm:pt modelId="{F20A8465-FCD5-4154-9E90-9EA96D0F3091}" type="pres">
      <dgm:prSet presAssocID="{788158CF-A82E-48E8-8D83-FA1F567902C1}" presName="parTxOnly" presStyleLbl="node1" presStyleIdx="0" presStyleCnt="3" custScaleX="105183" custLinFactNeighborY="8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0A19E-A1D4-412F-A6C8-D4EBECBFC915}" type="pres">
      <dgm:prSet presAssocID="{364111AF-D8ED-486D-9480-B4A3D188A5AE}" presName="parTxOnlySpace" presStyleCnt="0"/>
      <dgm:spPr/>
    </dgm:pt>
    <dgm:pt modelId="{F795773F-7339-43A6-A6FD-C350C75E98FC}" type="pres">
      <dgm:prSet presAssocID="{24B2B6F7-2C85-4D30-9ACE-8C4D4705145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8782A6-4414-44CF-BC92-09B8CA46A729}" type="pres">
      <dgm:prSet presAssocID="{7AA6FF95-82A6-4E8F-B8CF-A5CC7F75E97C}" presName="parTxOnlySpace" presStyleCnt="0"/>
      <dgm:spPr/>
    </dgm:pt>
    <dgm:pt modelId="{44214494-8DBF-4D2D-AC21-FE9298116118}" type="pres">
      <dgm:prSet presAssocID="{C3C20352-59BA-40AF-AC4B-322C18DC1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758D6D-B65D-4BD3-84CB-2858D1A16C8D}" srcId="{5A0BAC7F-F7C8-4F04-8DB8-3E1E6FFC756E}" destId="{788158CF-A82E-48E8-8D83-FA1F567902C1}" srcOrd="0" destOrd="0" parTransId="{BCA54E14-7B74-4822-8344-186B90F8BA3E}" sibTransId="{364111AF-D8ED-486D-9480-B4A3D188A5AE}"/>
    <dgm:cxn modelId="{F734F56D-92CC-47FA-9C1B-1F8CDCB9A600}" type="presOf" srcId="{788158CF-A82E-48E8-8D83-FA1F567902C1}" destId="{F20A8465-FCD5-4154-9E90-9EA96D0F3091}" srcOrd="0" destOrd="0" presId="urn:microsoft.com/office/officeart/2005/8/layout/chevron1"/>
    <dgm:cxn modelId="{74050F45-1936-436C-84B9-669121A9FD2E}" type="presOf" srcId="{24B2B6F7-2C85-4D30-9ACE-8C4D47051459}" destId="{F795773F-7339-43A6-A6FD-C350C75E98FC}" srcOrd="0" destOrd="0" presId="urn:microsoft.com/office/officeart/2005/8/layout/chevron1"/>
    <dgm:cxn modelId="{7B882F38-4864-415E-AFBB-0E0F37F549A3}" type="presOf" srcId="{5A0BAC7F-F7C8-4F04-8DB8-3E1E6FFC756E}" destId="{D3405B68-C100-429C-BA9A-EA306960FAB8}" srcOrd="0" destOrd="0" presId="urn:microsoft.com/office/officeart/2005/8/layout/chevron1"/>
    <dgm:cxn modelId="{78718D62-BC67-4E98-915D-DDC0FA79215D}" type="presOf" srcId="{C3C20352-59BA-40AF-AC4B-322C18DC1E4A}" destId="{44214494-8DBF-4D2D-AC21-FE9298116118}" srcOrd="0" destOrd="0" presId="urn:microsoft.com/office/officeart/2005/8/layout/chevron1"/>
    <dgm:cxn modelId="{E1BA48F1-1565-4649-8782-50634F2728E5}" srcId="{5A0BAC7F-F7C8-4F04-8DB8-3E1E6FFC756E}" destId="{C3C20352-59BA-40AF-AC4B-322C18DC1E4A}" srcOrd="2" destOrd="0" parTransId="{26F56146-4C4D-447F-8703-0923F9223520}" sibTransId="{00F33FDE-7BEE-4DBE-A427-7E0D4BA2FAA3}"/>
    <dgm:cxn modelId="{D803880B-849B-446E-B571-AF78C2AC3309}" srcId="{5A0BAC7F-F7C8-4F04-8DB8-3E1E6FFC756E}" destId="{24B2B6F7-2C85-4D30-9ACE-8C4D47051459}" srcOrd="1" destOrd="0" parTransId="{607C930F-60F1-410F-A8F7-8348F0A4C929}" sibTransId="{7AA6FF95-82A6-4E8F-B8CF-A5CC7F75E97C}"/>
    <dgm:cxn modelId="{18451ED4-A210-43BA-AEE7-434ACA644189}" type="presParOf" srcId="{D3405B68-C100-429C-BA9A-EA306960FAB8}" destId="{F20A8465-FCD5-4154-9E90-9EA96D0F3091}" srcOrd="0" destOrd="0" presId="urn:microsoft.com/office/officeart/2005/8/layout/chevron1"/>
    <dgm:cxn modelId="{DDB16974-95BA-4F16-B489-84011AFB9D9D}" type="presParOf" srcId="{D3405B68-C100-429C-BA9A-EA306960FAB8}" destId="{03B0A19E-A1D4-412F-A6C8-D4EBECBFC915}" srcOrd="1" destOrd="0" presId="urn:microsoft.com/office/officeart/2005/8/layout/chevron1"/>
    <dgm:cxn modelId="{5CD16385-FB63-499F-9995-BEC0FFEB5BFD}" type="presParOf" srcId="{D3405B68-C100-429C-BA9A-EA306960FAB8}" destId="{F795773F-7339-43A6-A6FD-C350C75E98FC}" srcOrd="2" destOrd="0" presId="urn:microsoft.com/office/officeart/2005/8/layout/chevron1"/>
    <dgm:cxn modelId="{C77057AA-90C9-4F87-81C0-51A266792463}" type="presParOf" srcId="{D3405B68-C100-429C-BA9A-EA306960FAB8}" destId="{288782A6-4414-44CF-BC92-09B8CA46A729}" srcOrd="3" destOrd="0" presId="urn:microsoft.com/office/officeart/2005/8/layout/chevron1"/>
    <dgm:cxn modelId="{B6771C91-16AA-492F-800D-63A3961FF5E1}" type="presParOf" srcId="{D3405B68-C100-429C-BA9A-EA306960FAB8}" destId="{44214494-8DBF-4D2D-AC21-FE92981161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A0BAC7F-F7C8-4F04-8DB8-3E1E6FFC756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88158CF-A82E-48E8-8D83-FA1F567902C1}">
      <dgm:prSet phldrT="[Texte]" custT="1"/>
      <dgm:spPr>
        <a:solidFill>
          <a:srgbClr val="00CC99"/>
        </a:solidFill>
      </dgm:spPr>
      <dgm:t>
        <a:bodyPr/>
        <a:lstStyle/>
        <a:p>
          <a:r>
            <a:rPr lang="fr-FR" sz="1600" b="1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dirty="0" smtClean="0">
              <a:solidFill>
                <a:srgbClr val="008080"/>
              </a:solidFill>
            </a:rPr>
            <a:t>TAPE 2</a:t>
          </a:r>
          <a:endParaRPr lang="fr-FR" sz="1600" b="1" dirty="0">
            <a:solidFill>
              <a:srgbClr val="008080"/>
            </a:solidFill>
          </a:endParaRPr>
        </a:p>
      </dgm:t>
    </dgm:pt>
    <dgm:pt modelId="{BCA54E14-7B74-4822-8344-186B90F8BA3E}" type="parTrans" cxnId="{23758D6D-B65D-4BD3-84CB-2858D1A16C8D}">
      <dgm:prSet/>
      <dgm:spPr/>
      <dgm:t>
        <a:bodyPr/>
        <a:lstStyle/>
        <a:p>
          <a:endParaRPr lang="fr-FR" sz="1500"/>
        </a:p>
      </dgm:t>
    </dgm:pt>
    <dgm:pt modelId="{364111AF-D8ED-486D-9480-B4A3D188A5AE}" type="sibTrans" cxnId="{23758D6D-B65D-4BD3-84CB-2858D1A16C8D}">
      <dgm:prSet/>
      <dgm:spPr/>
      <dgm:t>
        <a:bodyPr/>
        <a:lstStyle/>
        <a:p>
          <a:endParaRPr lang="fr-FR" sz="1500"/>
        </a:p>
      </dgm:t>
    </dgm:pt>
    <dgm:pt modelId="{24B2B6F7-2C85-4D30-9ACE-8C4D47051459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500" b="1" dirty="0" smtClean="0"/>
            <a:t>Déc. 2018 - Avril 2019</a:t>
          </a:r>
        </a:p>
        <a:p>
          <a:r>
            <a:rPr lang="fr-FR" sz="1500" b="1" dirty="0" smtClean="0"/>
            <a:t>GT Préparation des lancements</a:t>
          </a:r>
          <a:endParaRPr lang="fr-FR" sz="1500" b="1" dirty="0"/>
        </a:p>
      </dgm:t>
    </dgm:pt>
    <dgm:pt modelId="{607C930F-60F1-410F-A8F7-8348F0A4C929}" type="parTrans" cxnId="{D803880B-849B-446E-B571-AF78C2AC3309}">
      <dgm:prSet/>
      <dgm:spPr/>
      <dgm:t>
        <a:bodyPr/>
        <a:lstStyle/>
        <a:p>
          <a:endParaRPr lang="fr-FR" sz="1500"/>
        </a:p>
      </dgm:t>
    </dgm:pt>
    <dgm:pt modelId="{7AA6FF95-82A6-4E8F-B8CF-A5CC7F75E97C}" type="sibTrans" cxnId="{D803880B-849B-446E-B571-AF78C2AC3309}">
      <dgm:prSet/>
      <dgm:spPr/>
      <dgm:t>
        <a:bodyPr/>
        <a:lstStyle/>
        <a:p>
          <a:endParaRPr lang="fr-FR" sz="1500"/>
        </a:p>
      </dgm:t>
    </dgm:pt>
    <dgm:pt modelId="{C3C20352-59BA-40AF-AC4B-322C18DC1E4A}">
      <dgm:prSet phldrT="[Texte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sz="1500" b="1" dirty="0" smtClean="0"/>
            <a:t>Mars - Avril 2019  </a:t>
          </a:r>
        </a:p>
        <a:p>
          <a:r>
            <a:rPr lang="fr-FR" sz="1500" b="1" dirty="0" smtClean="0"/>
            <a:t>GT </a:t>
          </a:r>
          <a:r>
            <a:rPr lang="fr-FR" sz="1500" b="1" dirty="0" smtClean="0">
              <a:latin typeface="Calibri"/>
            </a:rPr>
            <a:t>É</a:t>
          </a:r>
          <a:r>
            <a:rPr lang="fr-FR" sz="1500" b="1" dirty="0" smtClean="0"/>
            <a:t>valuation interne de mi-parcours</a:t>
          </a:r>
          <a:endParaRPr lang="fr-FR" sz="1500" b="1" dirty="0"/>
        </a:p>
      </dgm:t>
    </dgm:pt>
    <dgm:pt modelId="{26F56146-4C4D-447F-8703-0923F9223520}" type="parTrans" cxnId="{E1BA48F1-1565-4649-8782-50634F2728E5}">
      <dgm:prSet/>
      <dgm:spPr/>
      <dgm:t>
        <a:bodyPr/>
        <a:lstStyle/>
        <a:p>
          <a:endParaRPr lang="fr-FR" sz="1500"/>
        </a:p>
      </dgm:t>
    </dgm:pt>
    <dgm:pt modelId="{00F33FDE-7BEE-4DBE-A427-7E0D4BA2FAA3}" type="sibTrans" cxnId="{E1BA48F1-1565-4649-8782-50634F2728E5}">
      <dgm:prSet/>
      <dgm:spPr/>
      <dgm:t>
        <a:bodyPr/>
        <a:lstStyle/>
        <a:p>
          <a:endParaRPr lang="fr-FR" sz="1500"/>
        </a:p>
      </dgm:t>
    </dgm:pt>
    <dgm:pt modelId="{D3405B68-C100-429C-BA9A-EA306960FAB8}" type="pres">
      <dgm:prSet presAssocID="{5A0BAC7F-F7C8-4F04-8DB8-3E1E6FFC756E}" presName="Name0" presStyleCnt="0">
        <dgm:presLayoutVars>
          <dgm:dir/>
          <dgm:animLvl val="lvl"/>
          <dgm:resizeHandles val="exact"/>
        </dgm:presLayoutVars>
      </dgm:prSet>
      <dgm:spPr/>
    </dgm:pt>
    <dgm:pt modelId="{F20A8465-FCD5-4154-9E90-9EA96D0F3091}" type="pres">
      <dgm:prSet presAssocID="{788158CF-A82E-48E8-8D83-FA1F567902C1}" presName="parTxOnly" presStyleLbl="node1" presStyleIdx="0" presStyleCnt="3" custScaleX="52079" custLinFactNeighborY="8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B0A19E-A1D4-412F-A6C8-D4EBECBFC915}" type="pres">
      <dgm:prSet presAssocID="{364111AF-D8ED-486D-9480-B4A3D188A5AE}" presName="parTxOnlySpace" presStyleCnt="0"/>
      <dgm:spPr/>
    </dgm:pt>
    <dgm:pt modelId="{F795773F-7339-43A6-A6FD-C350C75E98FC}" type="pres">
      <dgm:prSet presAssocID="{24B2B6F7-2C85-4D30-9ACE-8C4D4705145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8782A6-4414-44CF-BC92-09B8CA46A729}" type="pres">
      <dgm:prSet presAssocID="{7AA6FF95-82A6-4E8F-B8CF-A5CC7F75E97C}" presName="parTxOnlySpace" presStyleCnt="0"/>
      <dgm:spPr/>
    </dgm:pt>
    <dgm:pt modelId="{44214494-8DBF-4D2D-AC21-FE9298116118}" type="pres">
      <dgm:prSet presAssocID="{C3C20352-59BA-40AF-AC4B-322C18DC1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758D6D-B65D-4BD3-84CB-2858D1A16C8D}" srcId="{5A0BAC7F-F7C8-4F04-8DB8-3E1E6FFC756E}" destId="{788158CF-A82E-48E8-8D83-FA1F567902C1}" srcOrd="0" destOrd="0" parTransId="{BCA54E14-7B74-4822-8344-186B90F8BA3E}" sibTransId="{364111AF-D8ED-486D-9480-B4A3D188A5AE}"/>
    <dgm:cxn modelId="{590BD946-624F-4186-AB3D-80AF7FF2295F}" type="presOf" srcId="{C3C20352-59BA-40AF-AC4B-322C18DC1E4A}" destId="{44214494-8DBF-4D2D-AC21-FE9298116118}" srcOrd="0" destOrd="0" presId="urn:microsoft.com/office/officeart/2005/8/layout/chevron1"/>
    <dgm:cxn modelId="{0337C906-CF2F-444E-A697-93F039FCD5C6}" type="presOf" srcId="{5A0BAC7F-F7C8-4F04-8DB8-3E1E6FFC756E}" destId="{D3405B68-C100-429C-BA9A-EA306960FAB8}" srcOrd="0" destOrd="0" presId="urn:microsoft.com/office/officeart/2005/8/layout/chevron1"/>
    <dgm:cxn modelId="{F3ADB0F8-A734-4A00-9001-7E6B24D777DB}" type="presOf" srcId="{788158CF-A82E-48E8-8D83-FA1F567902C1}" destId="{F20A8465-FCD5-4154-9E90-9EA96D0F3091}" srcOrd="0" destOrd="0" presId="urn:microsoft.com/office/officeart/2005/8/layout/chevron1"/>
    <dgm:cxn modelId="{E1BA48F1-1565-4649-8782-50634F2728E5}" srcId="{5A0BAC7F-F7C8-4F04-8DB8-3E1E6FFC756E}" destId="{C3C20352-59BA-40AF-AC4B-322C18DC1E4A}" srcOrd="2" destOrd="0" parTransId="{26F56146-4C4D-447F-8703-0923F9223520}" sibTransId="{00F33FDE-7BEE-4DBE-A427-7E0D4BA2FAA3}"/>
    <dgm:cxn modelId="{7518C0D1-C1A7-4B29-97C7-3A61504F41E5}" type="presOf" srcId="{24B2B6F7-2C85-4D30-9ACE-8C4D47051459}" destId="{F795773F-7339-43A6-A6FD-C350C75E98FC}" srcOrd="0" destOrd="0" presId="urn:microsoft.com/office/officeart/2005/8/layout/chevron1"/>
    <dgm:cxn modelId="{D803880B-849B-446E-B571-AF78C2AC3309}" srcId="{5A0BAC7F-F7C8-4F04-8DB8-3E1E6FFC756E}" destId="{24B2B6F7-2C85-4D30-9ACE-8C4D47051459}" srcOrd="1" destOrd="0" parTransId="{607C930F-60F1-410F-A8F7-8348F0A4C929}" sibTransId="{7AA6FF95-82A6-4E8F-B8CF-A5CC7F75E97C}"/>
    <dgm:cxn modelId="{DD8F9915-F628-44CC-B58C-3BD2A06A1359}" type="presParOf" srcId="{D3405B68-C100-429C-BA9A-EA306960FAB8}" destId="{F20A8465-FCD5-4154-9E90-9EA96D0F3091}" srcOrd="0" destOrd="0" presId="urn:microsoft.com/office/officeart/2005/8/layout/chevron1"/>
    <dgm:cxn modelId="{0BFCDC84-C594-4C8F-A59D-5D521AD4F414}" type="presParOf" srcId="{D3405B68-C100-429C-BA9A-EA306960FAB8}" destId="{03B0A19E-A1D4-412F-A6C8-D4EBECBFC915}" srcOrd="1" destOrd="0" presId="urn:microsoft.com/office/officeart/2005/8/layout/chevron1"/>
    <dgm:cxn modelId="{D2645CD8-37DE-4CA0-8896-586941BC9A5C}" type="presParOf" srcId="{D3405B68-C100-429C-BA9A-EA306960FAB8}" destId="{F795773F-7339-43A6-A6FD-C350C75E98FC}" srcOrd="2" destOrd="0" presId="urn:microsoft.com/office/officeart/2005/8/layout/chevron1"/>
    <dgm:cxn modelId="{DC7C170B-32D3-44ED-9C57-E7DA9207A55D}" type="presParOf" srcId="{D3405B68-C100-429C-BA9A-EA306960FAB8}" destId="{288782A6-4414-44CF-BC92-09B8CA46A729}" srcOrd="3" destOrd="0" presId="urn:microsoft.com/office/officeart/2005/8/layout/chevron1"/>
    <dgm:cxn modelId="{253CDE66-B839-4906-99DD-30FEDF9B17CA}" type="presParOf" srcId="{D3405B68-C100-429C-BA9A-EA306960FAB8}" destId="{44214494-8DBF-4D2D-AC21-FE929811611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1B1EAA-3ED8-4558-A9CF-5997BE529B71}">
      <dsp:nvSpPr>
        <dsp:cNvPr id="0" name=""/>
        <dsp:cNvSpPr/>
      </dsp:nvSpPr>
      <dsp:spPr>
        <a:xfrm>
          <a:off x="3627" y="722782"/>
          <a:ext cx="2182029" cy="2618435"/>
        </a:xfrm>
        <a:prstGeom prst="roundRect">
          <a:avLst>
            <a:gd name="adj" fmla="val 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>
              <a:solidFill>
                <a:schemeClr val="accent1">
                  <a:lumMod val="75000"/>
                </a:schemeClr>
              </a:solidFill>
            </a:rPr>
            <a:t>1. Catalogue</a:t>
          </a:r>
          <a:endParaRPr lang="fr-FR" sz="25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16200000">
        <a:off x="-851728" y="1578137"/>
        <a:ext cx="2147117" cy="436405"/>
      </dsp:txXfrm>
    </dsp:sp>
    <dsp:sp modelId="{125656BB-2604-4A41-AF1F-C82EA04FCE04}">
      <dsp:nvSpPr>
        <dsp:cNvPr id="0" name=""/>
        <dsp:cNvSpPr/>
      </dsp:nvSpPr>
      <dsp:spPr>
        <a:xfrm>
          <a:off x="440033" y="722782"/>
          <a:ext cx="1625612" cy="261843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Mise en place d’un catalogue des dispositifs et outils existants d’accompagnement à l’acquisition de compétences transfrontalières.</a:t>
          </a:r>
          <a:endParaRPr lang="fr-FR" sz="1600" kern="1200" dirty="0"/>
        </a:p>
      </dsp:txBody>
      <dsp:txXfrm>
        <a:off x="440033" y="722782"/>
        <a:ext cx="1625612" cy="2618435"/>
      </dsp:txXfrm>
    </dsp:sp>
    <dsp:sp modelId="{9FD7E4E3-041A-453A-8789-2AE158ABA7F9}">
      <dsp:nvSpPr>
        <dsp:cNvPr id="0" name=""/>
        <dsp:cNvSpPr/>
      </dsp:nvSpPr>
      <dsp:spPr>
        <a:xfrm>
          <a:off x="2262028" y="729249"/>
          <a:ext cx="2182029" cy="2618435"/>
        </a:xfrm>
        <a:prstGeom prst="roundRect">
          <a:avLst>
            <a:gd name="adj" fmla="val 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>
              <a:solidFill>
                <a:schemeClr val="accent1">
                  <a:lumMod val="75000"/>
                </a:schemeClr>
              </a:solidFill>
            </a:rPr>
            <a:t>2. RECT</a:t>
          </a:r>
          <a:endParaRPr lang="fr-FR" sz="25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16200000">
        <a:off x="1406672" y="1584605"/>
        <a:ext cx="2147117" cy="436405"/>
      </dsp:txXfrm>
    </dsp:sp>
    <dsp:sp modelId="{34E6C8A1-B8B5-4E3A-9584-E5E6675AC5FC}">
      <dsp:nvSpPr>
        <dsp:cNvPr id="0" name=""/>
        <dsp:cNvSpPr/>
      </dsp:nvSpPr>
      <dsp:spPr>
        <a:xfrm rot="5400000">
          <a:off x="2080681" y="2802135"/>
          <a:ext cx="384515" cy="32730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4081D-A0EA-41A3-AB65-3D9B28F1C7FE}">
      <dsp:nvSpPr>
        <dsp:cNvPr id="0" name=""/>
        <dsp:cNvSpPr/>
      </dsp:nvSpPr>
      <dsp:spPr>
        <a:xfrm>
          <a:off x="2698434" y="729249"/>
          <a:ext cx="1625612" cy="261843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Mise en place du référentiel des compétences transfrontalières. </a:t>
          </a:r>
          <a:endParaRPr lang="fr-FR" sz="1600" kern="1200" dirty="0"/>
        </a:p>
      </dsp:txBody>
      <dsp:txXfrm>
        <a:off x="2698434" y="729249"/>
        <a:ext cx="1625612" cy="2618435"/>
      </dsp:txXfrm>
    </dsp:sp>
    <dsp:sp modelId="{DC8472E6-FF0F-4E7B-9690-4DE9144AD0A6}">
      <dsp:nvSpPr>
        <dsp:cNvPr id="0" name=""/>
        <dsp:cNvSpPr/>
      </dsp:nvSpPr>
      <dsp:spPr>
        <a:xfrm>
          <a:off x="4520429" y="722782"/>
          <a:ext cx="2182029" cy="2618435"/>
        </a:xfrm>
        <a:prstGeom prst="roundRect">
          <a:avLst>
            <a:gd name="adj" fmla="val 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>
              <a:solidFill>
                <a:schemeClr val="accent1">
                  <a:lumMod val="75000"/>
                </a:schemeClr>
              </a:solidFill>
            </a:rPr>
            <a:t>3. CECT</a:t>
          </a:r>
          <a:endParaRPr lang="fr-FR" sz="25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16200000">
        <a:off x="3665073" y="1578137"/>
        <a:ext cx="2147117" cy="436405"/>
      </dsp:txXfrm>
    </dsp:sp>
    <dsp:sp modelId="{9ADDE887-D88D-4B0E-99DF-53A757BFC40A}">
      <dsp:nvSpPr>
        <dsp:cNvPr id="0" name=""/>
        <dsp:cNvSpPr/>
      </dsp:nvSpPr>
      <dsp:spPr>
        <a:xfrm rot="5400000">
          <a:off x="4339082" y="2802135"/>
          <a:ext cx="384515" cy="32730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9EC2D-3F5F-454F-A667-00FEA8BCDE8C}">
      <dsp:nvSpPr>
        <dsp:cNvPr id="0" name=""/>
        <dsp:cNvSpPr/>
      </dsp:nvSpPr>
      <dsp:spPr>
        <a:xfrm>
          <a:off x="4956835" y="722782"/>
          <a:ext cx="1625612" cy="261843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Mise en place du certificat de compétences transfrontalières .</a:t>
          </a:r>
          <a:endParaRPr lang="fr-FR" sz="1600" kern="1200" dirty="0"/>
        </a:p>
      </dsp:txBody>
      <dsp:txXfrm>
        <a:off x="4956835" y="722782"/>
        <a:ext cx="1625612" cy="2618435"/>
      </dsp:txXfrm>
    </dsp:sp>
    <dsp:sp modelId="{4B12428B-2A31-4964-99D3-24B6E97EE4A9}">
      <dsp:nvSpPr>
        <dsp:cNvPr id="0" name=""/>
        <dsp:cNvSpPr/>
      </dsp:nvSpPr>
      <dsp:spPr>
        <a:xfrm>
          <a:off x="6778830" y="722782"/>
          <a:ext cx="2182029" cy="2618435"/>
        </a:xfrm>
        <a:prstGeom prst="roundRect">
          <a:avLst>
            <a:gd name="adj" fmla="val 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b="1" kern="1200" dirty="0" smtClean="0">
              <a:solidFill>
                <a:schemeClr val="accent1">
                  <a:lumMod val="75000"/>
                </a:schemeClr>
              </a:solidFill>
            </a:rPr>
            <a:t>4. Plateforme</a:t>
          </a:r>
          <a:endParaRPr lang="fr-FR" sz="25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16200000">
        <a:off x="5923474" y="1578137"/>
        <a:ext cx="2147117" cy="436405"/>
      </dsp:txXfrm>
    </dsp:sp>
    <dsp:sp modelId="{F8E3F9F4-4818-41E3-816A-0025971C2658}">
      <dsp:nvSpPr>
        <dsp:cNvPr id="0" name=""/>
        <dsp:cNvSpPr/>
      </dsp:nvSpPr>
      <dsp:spPr>
        <a:xfrm rot="5400000">
          <a:off x="6597482" y="2802135"/>
          <a:ext cx="384515" cy="32730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DCDE14-A2C3-4D84-BCEA-B278DF8B1602}">
      <dsp:nvSpPr>
        <dsp:cNvPr id="0" name=""/>
        <dsp:cNvSpPr/>
      </dsp:nvSpPr>
      <dsp:spPr>
        <a:xfrm>
          <a:off x="183287" y="0"/>
          <a:ext cx="2735627" cy="659523"/>
        </a:xfrm>
        <a:prstGeom prst="rightArrow">
          <a:avLst>
            <a:gd name="adj1" fmla="val 50000"/>
            <a:gd name="adj2" fmla="val 5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8794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ym typeface="Wingdings" panose="05000000000000000000" pitchFamily="2" charset="2"/>
            </a:rPr>
            <a:t>AVRIL-JUIN 2017</a:t>
          </a:r>
          <a:endParaRPr lang="fr-FR" sz="1600" b="1" kern="1200" dirty="0"/>
        </a:p>
      </dsp:txBody>
      <dsp:txXfrm>
        <a:off x="183287" y="0"/>
        <a:ext cx="2735627" cy="659523"/>
      </dsp:txXfrm>
    </dsp:sp>
    <dsp:sp modelId="{27B24C5B-8D40-4357-BC87-DF48600F545F}">
      <dsp:nvSpPr>
        <dsp:cNvPr id="0" name=""/>
        <dsp:cNvSpPr/>
      </dsp:nvSpPr>
      <dsp:spPr>
        <a:xfrm>
          <a:off x="185614" y="524720"/>
          <a:ext cx="2515068" cy="26279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>
              <a:sym typeface="Wingdings" panose="05000000000000000000" pitchFamily="2" charset="2"/>
            </a:rPr>
            <a:t>Réflexion par les partenaires sur la conception de deux questionnaires :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>
              <a:sym typeface="Wingdings" panose="05000000000000000000" pitchFamily="2" charset="2"/>
            </a:rPr>
            <a:t>- recensement des </a:t>
          </a:r>
          <a:r>
            <a:rPr lang="fr-FR" sz="1500" kern="1200" dirty="0" smtClean="0"/>
            <a:t>compétences transfrontalières,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- recensement des dispositifs et outils existants d’accompagnement à l’acquisition de compétences transfrontalières.  </a:t>
          </a:r>
          <a:endParaRPr lang="fr-FR" sz="1500" kern="1200" dirty="0"/>
        </a:p>
      </dsp:txBody>
      <dsp:txXfrm>
        <a:off x="185614" y="524720"/>
        <a:ext cx="2515068" cy="2627913"/>
      </dsp:txXfrm>
    </dsp:sp>
    <dsp:sp modelId="{ACBFCB34-8F02-41BE-B5C6-906008478BEF}">
      <dsp:nvSpPr>
        <dsp:cNvPr id="0" name=""/>
        <dsp:cNvSpPr/>
      </dsp:nvSpPr>
      <dsp:spPr>
        <a:xfrm>
          <a:off x="2694015" y="300931"/>
          <a:ext cx="2778807" cy="701682"/>
        </a:xfrm>
        <a:prstGeom prst="rightArrow">
          <a:avLst>
            <a:gd name="adj1" fmla="val 50000"/>
            <a:gd name="adj2" fmla="val 5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8794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ym typeface="Wingdings" panose="05000000000000000000" pitchFamily="2" charset="2"/>
            </a:rPr>
            <a:t>21 au 23 JUIN  2017 </a:t>
          </a:r>
          <a:endParaRPr lang="fr-FR" sz="1600" b="1" kern="1200" dirty="0"/>
        </a:p>
      </dsp:txBody>
      <dsp:txXfrm>
        <a:off x="2694015" y="300931"/>
        <a:ext cx="2778807" cy="701682"/>
      </dsp:txXfrm>
    </dsp:sp>
    <dsp:sp modelId="{D4289B95-E4C4-4F1F-A773-6F6E7E6090C1}">
      <dsp:nvSpPr>
        <dsp:cNvPr id="0" name=""/>
        <dsp:cNvSpPr/>
      </dsp:nvSpPr>
      <dsp:spPr>
        <a:xfrm>
          <a:off x="2700683" y="885514"/>
          <a:ext cx="2515068" cy="26991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Séminaire préparatoire (UPPA) :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- Validation et mise en place des questionnaires et traduction dans les différents langues d’envoi. </a:t>
          </a:r>
          <a:endParaRPr lang="fr-FR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- Mise en place de la méthodologie de travail du projet. </a:t>
          </a:r>
        </a:p>
      </dsp:txBody>
      <dsp:txXfrm>
        <a:off x="2700683" y="885514"/>
        <a:ext cx="2515068" cy="2699161"/>
      </dsp:txXfrm>
    </dsp:sp>
    <dsp:sp modelId="{67ADB9EB-7BB9-416A-AD90-DD2218CE4778}">
      <dsp:nvSpPr>
        <dsp:cNvPr id="0" name=""/>
        <dsp:cNvSpPr/>
      </dsp:nvSpPr>
      <dsp:spPr>
        <a:xfrm>
          <a:off x="5232826" y="702968"/>
          <a:ext cx="2767448" cy="690444"/>
        </a:xfrm>
        <a:prstGeom prst="rightArrow">
          <a:avLst>
            <a:gd name="adj1" fmla="val 50000"/>
            <a:gd name="adj2" fmla="val 5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88794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ym typeface="Wingdings" panose="05000000000000000000" pitchFamily="2" charset="2"/>
            </a:rPr>
            <a:t>JUIN-AOÛT 2017 </a:t>
          </a:r>
          <a:endParaRPr lang="fr-FR" sz="1600" b="1" kern="1200" dirty="0"/>
        </a:p>
      </dsp:txBody>
      <dsp:txXfrm>
        <a:off x="5232826" y="702968"/>
        <a:ext cx="2767448" cy="690444"/>
      </dsp:txXfrm>
    </dsp:sp>
    <dsp:sp modelId="{C9AD5AD7-1B8B-486E-81DE-1CDC978DD6D3}">
      <dsp:nvSpPr>
        <dsp:cNvPr id="0" name=""/>
        <dsp:cNvSpPr/>
      </dsp:nvSpPr>
      <dsp:spPr>
        <a:xfrm>
          <a:off x="5215752" y="1284783"/>
          <a:ext cx="2515068" cy="26599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>
              <a:sym typeface="Wingdings" panose="05000000000000000000" pitchFamily="2" charset="2"/>
            </a:rPr>
            <a:t>Lancement des questionnaires </a:t>
          </a:r>
          <a:endParaRPr lang="fr-FR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>
              <a:sym typeface="Wingdings" panose="05000000000000000000" pitchFamily="2" charset="2"/>
            </a:rPr>
            <a:t>- Diffusion aux publics cibles par les partenaires.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>
              <a:sym typeface="Wingdings" panose="05000000000000000000" pitchFamily="2" charset="2"/>
            </a:rPr>
            <a:t>- Administration et analyse par l’Observatoire des Etudiants des l’UPPA.</a:t>
          </a:r>
          <a:endParaRPr lang="fr-FR" sz="1500" kern="1200" dirty="0"/>
        </a:p>
      </dsp:txBody>
      <dsp:txXfrm>
        <a:off x="5215752" y="1284783"/>
        <a:ext cx="2515068" cy="26599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40B4FB-1285-4371-9D8C-3DE48E050601}">
      <dsp:nvSpPr>
        <dsp:cNvPr id="0" name=""/>
        <dsp:cNvSpPr/>
      </dsp:nvSpPr>
      <dsp:spPr>
        <a:xfrm>
          <a:off x="0" y="-1"/>
          <a:ext cx="2978050" cy="4064002"/>
        </a:xfrm>
        <a:prstGeom prst="roundRect">
          <a:avLst>
            <a:gd name="adj" fmla="val 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  <a:latin typeface="Calibri"/>
            </a:rPr>
            <a:t>É</a:t>
          </a: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</a:rPr>
            <a:t>TAPE 1 : Phase de définition </a:t>
          </a: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</a:rPr>
            <a:t>Lead : USMB/UNIVDA</a:t>
          </a:r>
          <a:endParaRPr lang="fr-FR" sz="1600" kern="1200" dirty="0"/>
        </a:p>
      </dsp:txBody>
      <dsp:txXfrm rot="16200000">
        <a:off x="-1368436" y="1368434"/>
        <a:ext cx="3332482" cy="595610"/>
      </dsp:txXfrm>
    </dsp:sp>
    <dsp:sp modelId="{F44A4192-0D15-4112-A946-D72DAED9B3B6}">
      <dsp:nvSpPr>
        <dsp:cNvPr id="0" name=""/>
        <dsp:cNvSpPr/>
      </dsp:nvSpPr>
      <dsp:spPr>
        <a:xfrm>
          <a:off x="595610" y="-1"/>
          <a:ext cx="2218647" cy="406400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Identification et définition des compétences transfrontalières et des dispositifs existants au sein de chaque organisme partenaire.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alibri"/>
            </a:rPr>
            <a:t>É</a:t>
          </a:r>
          <a:r>
            <a:rPr lang="fr-FR" sz="1800" kern="1200" dirty="0" smtClean="0"/>
            <a:t>laboration d’un référentiel des compétences transfrontalières.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alibri"/>
            </a:rPr>
            <a:t>É</a:t>
          </a:r>
          <a:r>
            <a:rPr lang="fr-FR" sz="1800" kern="1200" dirty="0" smtClean="0"/>
            <a:t>laboration d’un catalogue des dispositifs et outils  existants. </a:t>
          </a:r>
          <a:endParaRPr lang="fr-FR" sz="1800" kern="1200" dirty="0"/>
        </a:p>
      </dsp:txBody>
      <dsp:txXfrm>
        <a:off x="595610" y="-1"/>
        <a:ext cx="2218647" cy="4064002"/>
      </dsp:txXfrm>
    </dsp:sp>
    <dsp:sp modelId="{4890E210-26BE-4E00-8261-92FEFD0747C4}">
      <dsp:nvSpPr>
        <dsp:cNvPr id="0" name=""/>
        <dsp:cNvSpPr/>
      </dsp:nvSpPr>
      <dsp:spPr>
        <a:xfrm>
          <a:off x="3082974" y="-1"/>
          <a:ext cx="2978050" cy="4064002"/>
        </a:xfrm>
        <a:prstGeom prst="roundRect">
          <a:avLst>
            <a:gd name="adj" fmla="val 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  <a:latin typeface="Calibri"/>
            </a:rPr>
            <a:t>É</a:t>
          </a: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</a:rPr>
            <a:t>TAPE  2 : Phase de lancement </a:t>
          </a: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</a:rPr>
            <a:t>Lead : UPPA/UNIZAR/UPV-EHU</a:t>
          </a:r>
          <a:endParaRPr lang="fr-FR" sz="1600" kern="1200" dirty="0"/>
        </a:p>
      </dsp:txBody>
      <dsp:txXfrm rot="16200000">
        <a:off x="1714538" y="1368434"/>
        <a:ext cx="3332482" cy="595610"/>
      </dsp:txXfrm>
    </dsp:sp>
    <dsp:sp modelId="{819981DA-51B3-4A07-8B2E-B1D0B684A22D}">
      <dsp:nvSpPr>
        <dsp:cNvPr id="0" name=""/>
        <dsp:cNvSpPr/>
      </dsp:nvSpPr>
      <dsp:spPr>
        <a:xfrm rot="5400000">
          <a:off x="2835337" y="2839466"/>
          <a:ext cx="525055" cy="44670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A9C77-70E0-4C81-8F05-49830956783A}">
      <dsp:nvSpPr>
        <dsp:cNvPr id="0" name=""/>
        <dsp:cNvSpPr/>
      </dsp:nvSpPr>
      <dsp:spPr>
        <a:xfrm>
          <a:off x="3678584" y="-1"/>
          <a:ext cx="2218647" cy="406400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Mise en place et lancement de la plateforme et du certificat.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Lancement sur un panel test d’usagers.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alibri"/>
            </a:rPr>
            <a:t>É</a:t>
          </a:r>
          <a:r>
            <a:rPr lang="fr-FR" sz="1800" kern="1200" dirty="0" smtClean="0"/>
            <a:t>vènements de dissémination dans les universités partenaires.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alibri"/>
            </a:rPr>
            <a:t>É</a:t>
          </a:r>
          <a:r>
            <a:rPr lang="fr-FR" sz="1800" kern="1200" dirty="0" smtClean="0"/>
            <a:t>valuation de mi-parcours. </a:t>
          </a:r>
          <a:endParaRPr lang="fr-FR" sz="1800" kern="1200" dirty="0"/>
        </a:p>
      </dsp:txBody>
      <dsp:txXfrm>
        <a:off x="3678584" y="-1"/>
        <a:ext cx="2218647" cy="4064002"/>
      </dsp:txXfrm>
    </dsp:sp>
    <dsp:sp modelId="{987A31EE-7153-4E56-B178-EE7193D53E3A}">
      <dsp:nvSpPr>
        <dsp:cNvPr id="0" name=""/>
        <dsp:cNvSpPr/>
      </dsp:nvSpPr>
      <dsp:spPr>
        <a:xfrm>
          <a:off x="6165949" y="-1"/>
          <a:ext cx="2978050" cy="4064002"/>
        </a:xfrm>
        <a:prstGeom prst="roundRect">
          <a:avLst>
            <a:gd name="adj" fmla="val 5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  <a:latin typeface="Calibri"/>
            </a:rPr>
            <a:t>É</a:t>
          </a: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</a:rPr>
            <a:t>TAPE 3 : Phase d’ajustement </a:t>
          </a:r>
        </a:p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1">
                  <a:lumMod val="75000"/>
                </a:schemeClr>
              </a:solidFill>
            </a:rPr>
            <a:t>Lead : EUCOR/UniGR/USAAR</a:t>
          </a:r>
          <a:endParaRPr lang="fr-FR" sz="1600" kern="1200" dirty="0"/>
        </a:p>
      </dsp:txBody>
      <dsp:txXfrm rot="16200000">
        <a:off x="4797513" y="1368434"/>
        <a:ext cx="3332482" cy="595610"/>
      </dsp:txXfrm>
    </dsp:sp>
    <dsp:sp modelId="{F7812538-0A30-4541-B161-0DB7DE3E7BBE}">
      <dsp:nvSpPr>
        <dsp:cNvPr id="0" name=""/>
        <dsp:cNvSpPr/>
      </dsp:nvSpPr>
      <dsp:spPr>
        <a:xfrm rot="5400000">
          <a:off x="5917619" y="2839466"/>
          <a:ext cx="525055" cy="44670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1FADCB-4985-4715-89C0-0DBA84D72603}">
      <dsp:nvSpPr>
        <dsp:cNvPr id="0" name=""/>
        <dsp:cNvSpPr/>
      </dsp:nvSpPr>
      <dsp:spPr>
        <a:xfrm>
          <a:off x="6761559" y="-1"/>
          <a:ext cx="2218647" cy="406400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Ajustement suite à l’évaluation de mi-parcours 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Lancement à grande échelle et déploiement à l’ensemble des organismes partenaires.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Promotion auprès des institutions nationales et européennes. </a:t>
          </a:r>
          <a:endParaRPr lang="fr-FR" sz="1800" kern="1200" dirty="0"/>
        </a:p>
      </dsp:txBody>
      <dsp:txXfrm>
        <a:off x="6761559" y="-1"/>
        <a:ext cx="2218647" cy="40640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0A8465-FCD5-4154-9E90-9EA96D0F3091}">
      <dsp:nvSpPr>
        <dsp:cNvPr id="0" name=""/>
        <dsp:cNvSpPr/>
      </dsp:nvSpPr>
      <dsp:spPr>
        <a:xfrm>
          <a:off x="2261" y="0"/>
          <a:ext cx="1954192" cy="864096"/>
        </a:xfrm>
        <a:prstGeom prst="chevron">
          <a:avLst/>
        </a:prstGeom>
        <a:solidFill>
          <a:srgbClr val="00CC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kern="1200" dirty="0" smtClean="0">
              <a:solidFill>
                <a:srgbClr val="008080"/>
              </a:solidFill>
            </a:rPr>
            <a:t>TAPE 2</a:t>
          </a:r>
          <a:endParaRPr lang="fr-FR" sz="1600" b="1" kern="1200" dirty="0">
            <a:solidFill>
              <a:srgbClr val="008080"/>
            </a:solidFill>
          </a:endParaRPr>
        </a:p>
      </dsp:txBody>
      <dsp:txXfrm>
        <a:off x="2261" y="0"/>
        <a:ext cx="1954192" cy="864096"/>
      </dsp:txXfrm>
    </dsp:sp>
    <dsp:sp modelId="{F795773F-7339-43A6-A6FD-C350C75E98FC}">
      <dsp:nvSpPr>
        <dsp:cNvPr id="0" name=""/>
        <dsp:cNvSpPr/>
      </dsp:nvSpPr>
      <dsp:spPr>
        <a:xfrm>
          <a:off x="1581218" y="0"/>
          <a:ext cx="3752362" cy="864096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Septembre 2018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Leioa (Espagne)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Lead UPV-EHU</a:t>
          </a:r>
          <a:endParaRPr lang="fr-FR" sz="1500" b="1" kern="1200" dirty="0"/>
        </a:p>
      </dsp:txBody>
      <dsp:txXfrm>
        <a:off x="1581218" y="0"/>
        <a:ext cx="3752362" cy="864096"/>
      </dsp:txXfrm>
    </dsp:sp>
    <dsp:sp modelId="{44214494-8DBF-4D2D-AC21-FE9298116118}">
      <dsp:nvSpPr>
        <dsp:cNvPr id="0" name=""/>
        <dsp:cNvSpPr/>
      </dsp:nvSpPr>
      <dsp:spPr>
        <a:xfrm>
          <a:off x="4958344" y="0"/>
          <a:ext cx="3752362" cy="864096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Mai-juin 2019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Aoste (Italie)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Lead UNIVDA</a:t>
          </a:r>
          <a:endParaRPr lang="fr-FR" sz="1500" b="1" kern="1200" dirty="0"/>
        </a:p>
      </dsp:txBody>
      <dsp:txXfrm>
        <a:off x="4958344" y="0"/>
        <a:ext cx="3752362" cy="86409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0A8465-FCD5-4154-9E90-9EA96D0F3091}">
      <dsp:nvSpPr>
        <dsp:cNvPr id="0" name=""/>
        <dsp:cNvSpPr/>
      </dsp:nvSpPr>
      <dsp:spPr>
        <a:xfrm>
          <a:off x="1529" y="0"/>
          <a:ext cx="1955656" cy="864096"/>
        </a:xfrm>
        <a:prstGeom prst="chevron">
          <a:avLst/>
        </a:prstGeom>
        <a:solidFill>
          <a:srgbClr val="00CC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kern="1200" dirty="0" smtClean="0">
              <a:solidFill>
                <a:srgbClr val="008080"/>
              </a:solidFill>
            </a:rPr>
            <a:t>TAPE 3 </a:t>
          </a:r>
          <a:endParaRPr lang="fr-FR" sz="1600" b="1" kern="1200" dirty="0">
            <a:solidFill>
              <a:srgbClr val="008080"/>
            </a:solidFill>
          </a:endParaRPr>
        </a:p>
      </dsp:txBody>
      <dsp:txXfrm>
        <a:off x="1529" y="0"/>
        <a:ext cx="1955656" cy="864096"/>
      </dsp:txXfrm>
    </dsp:sp>
    <dsp:sp modelId="{F795773F-7339-43A6-A6FD-C350C75E98FC}">
      <dsp:nvSpPr>
        <dsp:cNvPr id="0" name=""/>
        <dsp:cNvSpPr/>
      </dsp:nvSpPr>
      <dsp:spPr>
        <a:xfrm>
          <a:off x="1581949" y="0"/>
          <a:ext cx="3752362" cy="864096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Décembre 2019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Esch-sur-Alzette (Luxembourg)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Lead UniGR</a:t>
          </a:r>
          <a:endParaRPr lang="fr-FR" sz="1500" b="1" kern="1200" dirty="0"/>
        </a:p>
      </dsp:txBody>
      <dsp:txXfrm>
        <a:off x="1581949" y="0"/>
        <a:ext cx="3752362" cy="864096"/>
      </dsp:txXfrm>
    </dsp:sp>
    <dsp:sp modelId="{44214494-8DBF-4D2D-AC21-FE9298116118}">
      <dsp:nvSpPr>
        <dsp:cNvPr id="0" name=""/>
        <dsp:cNvSpPr/>
      </dsp:nvSpPr>
      <dsp:spPr>
        <a:xfrm>
          <a:off x="4959075" y="0"/>
          <a:ext cx="3752362" cy="864096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Août 2020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Strasbourg (France)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Lead EUCOR</a:t>
          </a:r>
          <a:endParaRPr lang="fr-FR" sz="1500" b="1" kern="1200" dirty="0"/>
        </a:p>
      </dsp:txBody>
      <dsp:txXfrm>
        <a:off x="4959075" y="0"/>
        <a:ext cx="3752362" cy="86409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0A8465-FCD5-4154-9E90-9EA96D0F3091}">
      <dsp:nvSpPr>
        <dsp:cNvPr id="0" name=""/>
        <dsp:cNvSpPr/>
      </dsp:nvSpPr>
      <dsp:spPr>
        <a:xfrm>
          <a:off x="2278" y="0"/>
          <a:ext cx="1908211" cy="864096"/>
        </a:xfrm>
        <a:prstGeom prst="chevron">
          <a:avLst/>
        </a:prstGeom>
        <a:solidFill>
          <a:srgbClr val="00CC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rgbClr val="008080"/>
              </a:solidFill>
              <a:latin typeface="Calibri"/>
            </a:rPr>
            <a:t>É</a:t>
          </a:r>
          <a:r>
            <a:rPr lang="fr-FR" sz="1600" b="1" kern="1200" dirty="0" smtClean="0">
              <a:solidFill>
                <a:srgbClr val="008080"/>
              </a:solidFill>
            </a:rPr>
            <a:t>TAPE 1</a:t>
          </a:r>
          <a:endParaRPr lang="fr-FR" sz="1600" b="1" kern="1200" dirty="0">
            <a:solidFill>
              <a:srgbClr val="008080"/>
            </a:solidFill>
          </a:endParaRPr>
        </a:p>
      </dsp:txBody>
      <dsp:txXfrm>
        <a:off x="2278" y="0"/>
        <a:ext cx="1908211" cy="864096"/>
      </dsp:txXfrm>
    </dsp:sp>
    <dsp:sp modelId="{F795773F-7339-43A6-A6FD-C350C75E98FC}">
      <dsp:nvSpPr>
        <dsp:cNvPr id="0" name=""/>
        <dsp:cNvSpPr/>
      </dsp:nvSpPr>
      <dsp:spPr>
        <a:xfrm>
          <a:off x="1532701" y="0"/>
          <a:ext cx="3777888" cy="864096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Septembre 2017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Visioconférence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Lead USMB</a:t>
          </a:r>
          <a:endParaRPr lang="fr-FR" sz="1500" b="1" kern="1200" dirty="0"/>
        </a:p>
      </dsp:txBody>
      <dsp:txXfrm>
        <a:off x="1532701" y="0"/>
        <a:ext cx="3777888" cy="864096"/>
      </dsp:txXfrm>
    </dsp:sp>
    <dsp:sp modelId="{44214494-8DBF-4D2D-AC21-FE9298116118}">
      <dsp:nvSpPr>
        <dsp:cNvPr id="0" name=""/>
        <dsp:cNvSpPr/>
      </dsp:nvSpPr>
      <dsp:spPr>
        <a:xfrm>
          <a:off x="4932800" y="0"/>
          <a:ext cx="3777888" cy="864096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Janvier 2018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Chambéry (France)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b="1" kern="1200" dirty="0" smtClean="0"/>
            <a:t>Lead USMB</a:t>
          </a:r>
          <a:endParaRPr lang="fr-FR" sz="1500" b="1" kern="1200" dirty="0"/>
        </a:p>
      </dsp:txBody>
      <dsp:txXfrm>
        <a:off x="4932800" y="0"/>
        <a:ext cx="3777888" cy="86409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B98A9-95A6-49FE-A248-310A3D0E46EB}" type="datetimeFigureOut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609AF-ECA9-44B0-8E7F-CF1FB6C8269D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1089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E2AF3-D5AF-4E53-8EFB-F302D8924E94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8237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09277-399B-4C98-ADF0-F1ED3A69D50E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2242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9A8B-C517-4875-96AB-963E5303FB01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1350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FEEAD-FA65-486E-A77C-DB35F11448AD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32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F7A9-5320-4C79-B3CB-60F6C8B8ADAE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9417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ABC5-EEAE-4FD5-845A-F6CEC7912759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2604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4D7A1-05CD-4ECC-B98A-C461866BD94D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083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435F-A218-4140-A377-651A87FF66AB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0677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47AC-1867-4E92-B386-EA487411F84A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1528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010CA-B514-4CB5-BFF8-625CFADF3FB8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9866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9820A-97DF-4AAE-8285-EA59EC16C8B9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1956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59377-D26D-430D-A731-7596C2B88E37}" type="datetime1">
              <a:rPr lang="fr-FR" smtClean="0"/>
              <a:pPr/>
              <a:t>26/02/2018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588CB-6915-4297-B296-5B596A5AC814}" type="slidenum">
              <a:rPr lang="fr-FR" smtClean="0"/>
              <a:pPr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9872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image" Target="../media/image1.jpeg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18" Type="http://schemas.openxmlformats.org/officeDocument/2006/relationships/diagramData" Target="../diagrams/data10.xml"/><Relationship Id="rId3" Type="http://schemas.openxmlformats.org/officeDocument/2006/relationships/diagramData" Target="../diagrams/data7.xml"/><Relationship Id="rId21" Type="http://schemas.openxmlformats.org/officeDocument/2006/relationships/diagramColors" Target="../diagrams/colors10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image" Target="../media/image1.jpeg"/><Relationship Id="rId16" Type="http://schemas.openxmlformats.org/officeDocument/2006/relationships/diagramColors" Target="../diagrams/colors9.xml"/><Relationship Id="rId20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19" Type="http://schemas.openxmlformats.org/officeDocument/2006/relationships/diagramLayout" Target="../diagrams/layout10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Relationship Id="rId22" Type="http://schemas.microsoft.com/office/2007/relationships/diagramDrawing" Target="../diagrams/drawin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itziar.rekalde@ehu.eus" TargetMode="External"/><Relationship Id="rId13" Type="http://schemas.openxmlformats.org/officeDocument/2006/relationships/hyperlink" Target="mailto:janosch.nieden@eucor-uni.org" TargetMode="External"/><Relationship Id="rId3" Type="http://schemas.openxmlformats.org/officeDocument/2006/relationships/hyperlink" Target="mailto:Magalie.estevez@univ-pau.fr" TargetMode="External"/><Relationship Id="rId7" Type="http://schemas.openxmlformats.org/officeDocument/2006/relationships/hyperlink" Target="mailto:fbeltran@unizar.es" TargetMode="External"/><Relationship Id="rId12" Type="http://schemas.openxmlformats.org/officeDocument/2006/relationships/hyperlink" Target="mailto:frederique.seidel@uni-gr.eu" TargetMode="External"/><Relationship Id="rId17" Type="http://schemas.openxmlformats.org/officeDocument/2006/relationships/hyperlink" Target="mailto:u-progetti@univda.it" TargetMode="External"/><Relationship Id="rId2" Type="http://schemas.openxmlformats.org/officeDocument/2006/relationships/image" Target="../media/image1.jpeg"/><Relationship Id="rId16" Type="http://schemas.openxmlformats.org/officeDocument/2006/relationships/hyperlink" Target="mailto:d.tosi@univda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ia.Villarroya@unizar.es" TargetMode="External"/><Relationship Id="rId11" Type="http://schemas.openxmlformats.org/officeDocument/2006/relationships/hyperlink" Target="mailto:julie.corouge@uni-gr.eu" TargetMode="External"/><Relationship Id="rId5" Type="http://schemas.openxmlformats.org/officeDocument/2006/relationships/hyperlink" Target="mailto:Erasmus-coordinator@univ-pau.fr" TargetMode="External"/><Relationship Id="rId15" Type="http://schemas.openxmlformats.org/officeDocument/2006/relationships/hyperlink" Target="mailto:Laurence.Vignollet@univ-smb.fr" TargetMode="External"/><Relationship Id="rId10" Type="http://schemas.openxmlformats.org/officeDocument/2006/relationships/hyperlink" Target="mailto:c.hodyas@ugr.uni-saarland.de" TargetMode="External"/><Relationship Id="rId4" Type="http://schemas.openxmlformats.org/officeDocument/2006/relationships/hyperlink" Target="mailto:Emilie.desconet@univ-pau.fr" TargetMode="External"/><Relationship Id="rId9" Type="http://schemas.openxmlformats.org/officeDocument/2006/relationships/hyperlink" Target="mailto:joseluis.pizarro@ehu.eus" TargetMode="External"/><Relationship Id="rId14" Type="http://schemas.openxmlformats.org/officeDocument/2006/relationships/hyperlink" Target="mailto:florence.duchene-lacroix@uha.f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CC99"/>
                </a:solidFill>
              </a:rPr>
              <a:t>ECBS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chemeClr val="accent1"/>
                </a:solidFill>
              </a:rPr>
              <a:t>European Cross-Border Skills</a:t>
            </a:r>
            <a:br>
              <a:rPr lang="fr-FR" dirty="0" smtClean="0">
                <a:solidFill>
                  <a:schemeClr val="accent1"/>
                </a:solidFill>
              </a:rPr>
            </a:br>
            <a:r>
              <a:rPr lang="fr-FR" dirty="0" smtClean="0">
                <a:solidFill>
                  <a:schemeClr val="accent1"/>
                </a:solidFill>
              </a:rPr>
              <a:t>Les compétences européennes transfrontalières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Erasmus+ </a:t>
            </a:r>
          </a:p>
          <a:p>
            <a:r>
              <a:rPr lang="fr-FR" dirty="0" smtClean="0"/>
              <a:t>Key Action 2 – Partenariat stratégique de l’enseignement supérieur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26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846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3648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Réunions transnationales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64" y="1351309"/>
            <a:ext cx="9135436" cy="637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dirty="0" smtClean="0">
                <a:solidFill>
                  <a:srgbClr val="339966"/>
                </a:solidFill>
              </a:rPr>
              <a:t>2 réunions transnationales </a:t>
            </a:r>
            <a:r>
              <a:rPr lang="fr-FR" sz="2400" dirty="0" smtClean="0"/>
              <a:t>de coordination par an.</a:t>
            </a:r>
          </a:p>
          <a:p>
            <a:pPr marL="0" indent="0" algn="ctr">
              <a:buNone/>
            </a:pPr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1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xmlns="" val="426852460"/>
              </p:ext>
            </p:extLst>
          </p:nvPr>
        </p:nvGraphicFramePr>
        <p:xfrm>
          <a:off x="323528" y="3429000"/>
          <a:ext cx="87129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Diagramme 17"/>
          <p:cNvGraphicFramePr/>
          <p:nvPr>
            <p:extLst>
              <p:ext uri="{D42A27DB-BD31-4B8C-83A1-F6EECF244321}">
                <p14:modId xmlns:p14="http://schemas.microsoft.com/office/powerpoint/2010/main" xmlns="" val="226597791"/>
              </p:ext>
            </p:extLst>
          </p:nvPr>
        </p:nvGraphicFramePr>
        <p:xfrm>
          <a:off x="323528" y="4725144"/>
          <a:ext cx="87129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9" name="Diagramme 18"/>
          <p:cNvGraphicFramePr/>
          <p:nvPr>
            <p:extLst>
              <p:ext uri="{D42A27DB-BD31-4B8C-83A1-F6EECF244321}">
                <p14:modId xmlns:p14="http://schemas.microsoft.com/office/powerpoint/2010/main" xmlns="" val="2207646847"/>
              </p:ext>
            </p:extLst>
          </p:nvPr>
        </p:nvGraphicFramePr>
        <p:xfrm>
          <a:off x="323528" y="2204864"/>
          <a:ext cx="87129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xmlns="" val="7310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Groupes de travail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9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xmlns="" val="25578384"/>
              </p:ext>
            </p:extLst>
          </p:nvPr>
        </p:nvGraphicFramePr>
        <p:xfrm>
          <a:off x="323528" y="1556792"/>
          <a:ext cx="87129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xmlns="" val="3214083313"/>
              </p:ext>
            </p:extLst>
          </p:nvPr>
        </p:nvGraphicFramePr>
        <p:xfrm>
          <a:off x="323529" y="2708920"/>
          <a:ext cx="8784975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xmlns="" val="3474219996"/>
              </p:ext>
            </p:extLst>
          </p:nvPr>
        </p:nvGraphicFramePr>
        <p:xfrm>
          <a:off x="323528" y="3933056"/>
          <a:ext cx="87129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xmlns="" val="2217172520"/>
              </p:ext>
            </p:extLst>
          </p:nvPr>
        </p:nvGraphicFramePr>
        <p:xfrm>
          <a:off x="323528" y="5085184"/>
          <a:ext cx="8712968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xmlns="" val="32037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Actions de dissémination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00CC99"/>
                </a:solidFill>
              </a:rPr>
              <a:t>8 journées de promotion</a:t>
            </a:r>
            <a:r>
              <a:rPr lang="fr-FR" dirty="0" smtClean="0">
                <a:solidFill>
                  <a:srgbClr val="00CC99"/>
                </a:solidFill>
              </a:rPr>
              <a:t> </a:t>
            </a:r>
            <a:r>
              <a:rPr lang="fr-FR" dirty="0" smtClean="0"/>
              <a:t>organisées en parallèle dans les universités partenaires (avril 2019) : </a:t>
            </a:r>
          </a:p>
          <a:p>
            <a:pPr marL="0" indent="0">
              <a:buNone/>
            </a:pPr>
            <a:r>
              <a:rPr lang="fr-FR" b="1" dirty="0" smtClean="0"/>
              <a:t>Public</a:t>
            </a:r>
            <a:r>
              <a:rPr lang="fr-FR" dirty="0" smtClean="0"/>
              <a:t> : public cible (étudiants, doctorants, personnels)</a:t>
            </a:r>
          </a:p>
          <a:p>
            <a:pPr marL="0" indent="0">
              <a:buNone/>
            </a:pPr>
            <a:r>
              <a:rPr lang="fr-FR" b="1" dirty="0" smtClean="0"/>
              <a:t>Objectifs</a:t>
            </a:r>
            <a:r>
              <a:rPr lang="fr-FR" dirty="0" smtClean="0"/>
              <a:t> : </a:t>
            </a:r>
          </a:p>
          <a:p>
            <a:pPr>
              <a:buFontTx/>
              <a:buChar char="-"/>
            </a:pPr>
            <a:r>
              <a:rPr lang="fr-FR" dirty="0"/>
              <a:t>p</a:t>
            </a:r>
            <a:r>
              <a:rPr lang="fr-FR" dirty="0" smtClean="0"/>
              <a:t>résenter </a:t>
            </a:r>
            <a:r>
              <a:rPr lang="fr-FR" dirty="0"/>
              <a:t>les outils mis en place, </a:t>
            </a:r>
          </a:p>
          <a:p>
            <a:pPr>
              <a:buFontTx/>
              <a:buChar char="-"/>
            </a:pPr>
            <a:r>
              <a:rPr lang="fr-FR" dirty="0"/>
              <a:t>s</a:t>
            </a:r>
            <a:r>
              <a:rPr lang="fr-FR" dirty="0" smtClean="0"/>
              <a:t>ensibiliser </a:t>
            </a:r>
            <a:r>
              <a:rPr lang="fr-FR" dirty="0"/>
              <a:t>et encourager le public cible.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 smtClean="0">
                <a:solidFill>
                  <a:srgbClr val="00CC99"/>
                </a:solidFill>
              </a:rPr>
              <a:t>1 séminaire de dissémination </a:t>
            </a:r>
            <a:r>
              <a:rPr lang="fr-FR" dirty="0" smtClean="0"/>
              <a:t>(Strasbourg - juillet 2020) :</a:t>
            </a:r>
          </a:p>
          <a:p>
            <a:pPr marL="0" indent="0">
              <a:buNone/>
            </a:pPr>
            <a:r>
              <a:rPr lang="fr-FR" b="1" dirty="0"/>
              <a:t>Public</a:t>
            </a:r>
            <a:r>
              <a:rPr lang="fr-FR" dirty="0"/>
              <a:t> : institutions locales, régionales, nationales, européennes. </a:t>
            </a:r>
          </a:p>
          <a:p>
            <a:pPr marL="0" indent="0">
              <a:buNone/>
            </a:pPr>
            <a:r>
              <a:rPr lang="fr-FR" b="1" dirty="0" smtClean="0"/>
              <a:t>Objectifs</a:t>
            </a:r>
            <a:r>
              <a:rPr lang="fr-FR" dirty="0" smtClean="0"/>
              <a:t> : </a:t>
            </a:r>
          </a:p>
          <a:p>
            <a:pPr>
              <a:buFontTx/>
              <a:buChar char="-"/>
            </a:pPr>
            <a:r>
              <a:rPr lang="fr-FR" dirty="0"/>
              <a:t>p</a:t>
            </a:r>
            <a:r>
              <a:rPr lang="fr-FR" dirty="0" smtClean="0"/>
              <a:t>résenter les outils mis en place, les résultats du projet et les témoignages des utilisateurs,   </a:t>
            </a:r>
          </a:p>
          <a:p>
            <a:pPr>
              <a:buFontTx/>
              <a:buChar char="-"/>
            </a:pPr>
            <a:r>
              <a:rPr lang="fr-FR" dirty="0"/>
              <a:t>f</a:t>
            </a:r>
            <a:r>
              <a:rPr lang="fr-FR" dirty="0" smtClean="0"/>
              <a:t>aire reconnaître le certificat par les instances européennes.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99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Gestion administrative et financière du projet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629000"/>
          </a:xfrm>
        </p:spPr>
        <p:txBody>
          <a:bodyPr>
            <a:normAutofit/>
          </a:bodyPr>
          <a:lstStyle/>
          <a:p>
            <a:r>
              <a:rPr lang="fr-FR" sz="2200" b="1" dirty="0" smtClean="0">
                <a:solidFill>
                  <a:srgbClr val="00CC99"/>
                </a:solidFill>
              </a:rPr>
              <a:t>Comité de pilotage mis en place dès le début du projet</a:t>
            </a:r>
            <a:r>
              <a:rPr lang="fr-FR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200" dirty="0" smtClean="0"/>
              <a:t>(réunion de coordination - septembre 2017).</a:t>
            </a:r>
          </a:p>
          <a:p>
            <a:endParaRPr lang="fr-FR" sz="2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200" b="1" dirty="0" smtClean="0">
                <a:solidFill>
                  <a:srgbClr val="00CC99"/>
                </a:solidFill>
              </a:rPr>
              <a:t>Une personne recrutée à mi-temps pour la coordination du projet</a:t>
            </a:r>
            <a:r>
              <a:rPr lang="fr-FR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200" dirty="0" smtClean="0"/>
              <a:t>afin de se charger de </a:t>
            </a:r>
            <a:r>
              <a:rPr lang="fr-FR" sz="22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 smtClean="0"/>
              <a:t>la gestion administrative et financière, </a:t>
            </a:r>
            <a:endParaRPr lang="fr-FR" sz="22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/>
              <a:t>l</a:t>
            </a:r>
            <a:r>
              <a:rPr lang="fr-FR" sz="2200" dirty="0" smtClean="0"/>
              <a:t>a coordination entre tous les partenaires, </a:t>
            </a:r>
            <a:endParaRPr lang="fr-FR" sz="22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/>
              <a:t>l</a:t>
            </a:r>
            <a:r>
              <a:rPr lang="fr-FR" sz="2200" dirty="0" smtClean="0"/>
              <a:t>e soutien logistique. </a:t>
            </a:r>
            <a:endParaRPr lang="fr-FR" sz="2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146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Communication / Diffusion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629000"/>
          </a:xfrm>
        </p:spPr>
        <p:txBody>
          <a:bodyPr>
            <a:normAutofit/>
          </a:bodyPr>
          <a:lstStyle/>
          <a:p>
            <a:r>
              <a:rPr lang="fr-FR" sz="2200" b="1" dirty="0" smtClean="0">
                <a:solidFill>
                  <a:srgbClr val="00CC99"/>
                </a:solidFill>
              </a:rPr>
              <a:t>Stratégie de communication mise en place au début du projet </a:t>
            </a:r>
            <a:r>
              <a:rPr lang="fr-FR" sz="2200" dirty="0" smtClean="0"/>
              <a:t>(réunion de coordination - septembre 2017).</a:t>
            </a:r>
          </a:p>
          <a:p>
            <a:endParaRPr lang="fr-FR" sz="2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200" b="1" dirty="0" smtClean="0">
                <a:solidFill>
                  <a:srgbClr val="00CC99"/>
                </a:solidFill>
              </a:rPr>
              <a:t>La personne recrutée pour la coordination du projet sera en charge de la communication du projet :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 smtClean="0"/>
              <a:t>communication </a:t>
            </a:r>
            <a:r>
              <a:rPr lang="fr-FR" sz="2200" dirty="0"/>
              <a:t>interne et externe,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 smtClean="0"/>
              <a:t>mise </a:t>
            </a:r>
            <a:r>
              <a:rPr lang="fr-FR" sz="2200" dirty="0"/>
              <a:t>en place de supports de communication,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 smtClean="0"/>
              <a:t>soutien </a:t>
            </a:r>
            <a:r>
              <a:rPr lang="fr-FR" sz="2200" dirty="0"/>
              <a:t>organisationnel : réunions transnationales, actions de dissémination.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651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Démarche qualité / évaluation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6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smtClean="0">
                <a:solidFill>
                  <a:srgbClr val="00CC99"/>
                </a:solidFill>
              </a:rPr>
              <a:t>Sous-traitance d’un consultant externe « responsable qualité » afin de :</a:t>
            </a:r>
          </a:p>
          <a:p>
            <a:pPr marL="0" indent="0">
              <a:lnSpc>
                <a:spcPct val="90000"/>
              </a:lnSpc>
              <a:buNone/>
            </a:pPr>
            <a:endParaRPr lang="fr-FR" sz="2200" dirty="0" smtClean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 smtClean="0"/>
              <a:t>assurer la démarche qualité tout au long du projet,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 smtClean="0"/>
              <a:t>mettre </a:t>
            </a:r>
            <a:r>
              <a:rPr lang="fr-FR" sz="2200" dirty="0"/>
              <a:t>en place des indicateurs </a:t>
            </a:r>
            <a:r>
              <a:rPr lang="fr-FR" sz="2200" dirty="0" smtClean="0"/>
              <a:t>d’évaluation </a:t>
            </a:r>
            <a:r>
              <a:rPr lang="fr-FR" sz="2200" dirty="0"/>
              <a:t>interne (réunion de coordination </a:t>
            </a:r>
            <a:r>
              <a:rPr lang="fr-FR" sz="2200" dirty="0" smtClean="0"/>
              <a:t>- septembre </a:t>
            </a:r>
            <a:r>
              <a:rPr lang="fr-FR" sz="2200" dirty="0"/>
              <a:t>2017</a:t>
            </a:r>
            <a:r>
              <a:rPr lang="fr-FR" sz="2200" dirty="0" smtClean="0"/>
              <a:t>), </a:t>
            </a:r>
            <a:endParaRPr lang="fr-FR" sz="22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2200" dirty="0" smtClean="0"/>
              <a:t>effectuer </a:t>
            </a:r>
            <a:r>
              <a:rPr lang="fr-FR" sz="2200" dirty="0"/>
              <a:t>une évaluation interne de mi-parcours (de mars à juin 2019). </a:t>
            </a:r>
          </a:p>
          <a:p>
            <a:pPr marL="0" indent="0">
              <a:buNone/>
            </a:pPr>
            <a:endParaRPr lang="fr-FR" sz="2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363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Contacts des partenaires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16</a:t>
            </a:fld>
            <a:endParaRPr lang="fr-FR" dirty="0"/>
          </a:p>
        </p:txBody>
      </p:sp>
      <p:pic>
        <p:nvPicPr>
          <p:cNvPr id="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9550748"/>
              </p:ext>
            </p:extLst>
          </p:nvPr>
        </p:nvGraphicFramePr>
        <p:xfrm>
          <a:off x="457200" y="980728"/>
          <a:ext cx="82296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3600400"/>
                <a:gridCol w="32507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Organisme</a:t>
                      </a:r>
                      <a:r>
                        <a:rPr lang="fr-FR" sz="1600" baseline="0" dirty="0" smtClean="0"/>
                        <a:t> partenaire</a:t>
                      </a:r>
                      <a:endParaRPr lang="fr-FR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Référent</a:t>
                      </a:r>
                      <a:endParaRPr lang="fr-FR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Adresse</a:t>
                      </a:r>
                      <a:r>
                        <a:rPr lang="fr-FR" sz="1600" baseline="0" dirty="0" smtClean="0"/>
                        <a:t> email</a:t>
                      </a:r>
                      <a:endParaRPr lang="fr-FR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UPPA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Magalie</a:t>
                      </a:r>
                      <a:r>
                        <a:rPr lang="fr-FR" sz="1600" baseline="0" dirty="0" smtClean="0"/>
                        <a:t> Estevez</a:t>
                      </a:r>
                    </a:p>
                    <a:p>
                      <a:r>
                        <a:rPr lang="fr-FR" sz="1600" dirty="0" smtClean="0"/>
                        <a:t>Emilie Desconet</a:t>
                      </a:r>
                    </a:p>
                    <a:p>
                      <a:r>
                        <a:rPr lang="fr-FR" sz="1600" baseline="0" dirty="0" smtClean="0"/>
                        <a:t>Christian Paroissin</a:t>
                      </a:r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hlinkClick r:id="rId3"/>
                        </a:rPr>
                        <a:t>magalie.estevez@univ-pau.fr</a:t>
                      </a:r>
                      <a:endParaRPr lang="fr-FR" sz="1600" dirty="0" smtClean="0"/>
                    </a:p>
                    <a:p>
                      <a:r>
                        <a:rPr lang="fr-FR" sz="1600" dirty="0" smtClean="0">
                          <a:hlinkClick r:id="rId4"/>
                        </a:rPr>
                        <a:t>emilie.desconet@univ-pau.fr</a:t>
                      </a:r>
                      <a:endParaRPr lang="fr-FR" sz="1600" dirty="0" smtClean="0"/>
                    </a:p>
                    <a:p>
                      <a:r>
                        <a:rPr lang="fr-FR" sz="1600" dirty="0" smtClean="0">
                          <a:hlinkClick r:id="rId5"/>
                        </a:rPr>
                        <a:t>erasmus-coordinator@univ-pau.fr</a:t>
                      </a:r>
                      <a:r>
                        <a:rPr lang="fr-FR" sz="1600" dirty="0" smtClean="0"/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UNIZAR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María Villarroya Gaud</a:t>
                      </a:r>
                      <a:r>
                        <a:rPr lang="fr-FR" sz="1600" dirty="0" smtClean="0">
                          <a:latin typeface="Calibri"/>
                        </a:rPr>
                        <a:t>ó</a:t>
                      </a:r>
                      <a:endParaRPr lang="fr-FR" sz="1600" dirty="0" smtClean="0"/>
                    </a:p>
                    <a:p>
                      <a:r>
                        <a:rPr lang="fr-FR" sz="1600" dirty="0" smtClean="0"/>
                        <a:t>Francisco Beltrán Lloris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hlinkClick r:id="rId6"/>
                        </a:rPr>
                        <a:t>Maria.Villarroya@unizar.es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 smtClean="0"/>
                    </a:p>
                    <a:p>
                      <a:r>
                        <a:rPr lang="fr-FR" sz="1600" dirty="0" smtClean="0">
                          <a:hlinkClick r:id="rId7"/>
                        </a:rPr>
                        <a:t>fbeltran@unizar.es</a:t>
                      </a:r>
                      <a:endParaRPr lang="fr-F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UPV/EHU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Itziar Rekalde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José Luis Pizarro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hlinkClick r:id="rId8"/>
                        </a:rPr>
                        <a:t>itziar.rekalde@ehu.eus</a:t>
                      </a:r>
                      <a:r>
                        <a:rPr lang="fr-FR" sz="16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hlinkClick r:id="rId9"/>
                        </a:rPr>
                        <a:t>joseluis.pizarro@ehu.eus</a:t>
                      </a:r>
                      <a:endParaRPr lang="fr-F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USAAR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Carola Hodyas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hlinkClick r:id="rId10"/>
                        </a:rPr>
                        <a:t>c.hodyas@ugr.uni-saarland.de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UniGR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Julie Corouge</a:t>
                      </a:r>
                    </a:p>
                    <a:p>
                      <a:r>
                        <a:rPr lang="fr-FR" sz="1600" dirty="0" smtClean="0"/>
                        <a:t>Frédérique Seidel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hlinkClick r:id="rId11"/>
                        </a:rPr>
                        <a:t>julie.corouge@uni-gr.eu</a:t>
                      </a:r>
                      <a:endParaRPr lang="fr-FR" sz="1600" dirty="0" smtClean="0"/>
                    </a:p>
                    <a:p>
                      <a:r>
                        <a:rPr lang="fr-FR" sz="1600" dirty="0" smtClean="0">
                          <a:hlinkClick r:id="rId12"/>
                        </a:rPr>
                        <a:t>frederique.seidel@uni-gr.eu</a:t>
                      </a:r>
                      <a:r>
                        <a:rPr lang="fr-FR" sz="160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EUCOR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Janosch Nieden </a:t>
                      </a:r>
                    </a:p>
                    <a:p>
                      <a:r>
                        <a:rPr lang="fr-FR" sz="1600" dirty="0" smtClean="0"/>
                        <a:t>Florence Duchêne-Lacroix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hlinkClick r:id="rId13"/>
                        </a:rPr>
                        <a:t>janosch.nieden@eucor-uni.org</a:t>
                      </a:r>
                      <a:endParaRPr lang="fr-FR" sz="1600" dirty="0" smtClean="0"/>
                    </a:p>
                    <a:p>
                      <a:r>
                        <a:rPr lang="fr-FR" sz="1600" dirty="0" smtClean="0">
                          <a:hlinkClick r:id="rId14"/>
                        </a:rPr>
                        <a:t>florence.duchene-lacroix@uha.fr</a:t>
                      </a:r>
                      <a:r>
                        <a:rPr lang="fr-FR" sz="160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USMB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Laurence Vignollet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hlinkClick r:id="rId15"/>
                        </a:rPr>
                        <a:t>Laurence.Vignollet@univ-smb.fr</a:t>
                      </a:r>
                      <a:r>
                        <a:rPr lang="fr-FR" sz="1600" dirty="0" smtClean="0"/>
                        <a:t> 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 smtClean="0"/>
                        <a:t>UNIVDA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Dario Elia Tosi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hlinkClick r:id="rId16"/>
                        </a:rPr>
                        <a:t>d.tosi@univda.it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 smtClean="0"/>
                    </a:p>
                    <a:p>
                      <a:r>
                        <a:rPr lang="fr-FR" sz="1600" dirty="0" smtClean="0">
                          <a:hlinkClick r:id="rId17"/>
                        </a:rPr>
                        <a:t>u-progetti@univda.it</a:t>
                      </a:r>
                      <a:r>
                        <a:rPr lang="fr-FR" sz="16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200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96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Objet et objectifs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000" b="1" dirty="0">
                <a:solidFill>
                  <a:srgbClr val="00CC99"/>
                </a:solidFill>
              </a:rPr>
              <a:t>OBJET</a:t>
            </a:r>
          </a:p>
          <a:p>
            <a:pPr marL="0" indent="0" algn="just">
              <a:buNone/>
            </a:pPr>
            <a:r>
              <a:rPr lang="fr-FR" sz="2000" dirty="0"/>
              <a:t>Mise en place d’un cadre européen des compétences transfrontalières matérialisé par la délivrance d’un certificat de compétences </a:t>
            </a:r>
            <a:r>
              <a:rPr lang="fr-FR" sz="2000" dirty="0" smtClean="0"/>
              <a:t>transfrontalières.  </a:t>
            </a:r>
            <a:endParaRPr lang="fr-FR" sz="2000" dirty="0"/>
          </a:p>
          <a:p>
            <a:pPr marL="0" indent="0" algn="just">
              <a:buNone/>
            </a:pPr>
            <a:endParaRPr lang="fr-FR" sz="2000" dirty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fr-FR" sz="2000" b="1" dirty="0" smtClean="0">
                <a:solidFill>
                  <a:srgbClr val="00CC99"/>
                </a:solidFill>
                <a:sym typeface="Wingdings" panose="05000000000000000000" pitchFamily="2" charset="2"/>
              </a:rPr>
              <a:t>OBJECTIFS </a:t>
            </a:r>
          </a:p>
          <a:p>
            <a:pPr algn="just">
              <a:buFont typeface="Wingdings"/>
              <a:buChar char="à"/>
            </a:pPr>
            <a:r>
              <a:rPr lang="fr-FR" sz="2000" dirty="0" smtClean="0">
                <a:sym typeface="Wingdings" panose="05000000000000000000" pitchFamily="2" charset="2"/>
              </a:rPr>
              <a:t>Valoriser et reconnaître les compétences acquises de manière formelle ou informelle par des étudiants et par le personnel des universités qui évoluent quotidiennement dans un contexte transfrontalier. </a:t>
            </a:r>
          </a:p>
          <a:p>
            <a:pPr algn="just">
              <a:buFont typeface="Wingdings"/>
              <a:buChar char="à"/>
            </a:pPr>
            <a:endParaRPr lang="fr-FR" sz="2000" dirty="0" smtClean="0">
              <a:sym typeface="Wingdings" panose="05000000000000000000" pitchFamily="2" charset="2"/>
            </a:endParaRPr>
          </a:p>
          <a:p>
            <a:pPr algn="just">
              <a:buFont typeface="Wingdings"/>
              <a:buChar char="à"/>
            </a:pPr>
            <a:r>
              <a:rPr lang="fr-FR" sz="2000" dirty="0" smtClean="0">
                <a:sym typeface="Wingdings" panose="05000000000000000000" pitchFamily="2" charset="2"/>
              </a:rPr>
              <a:t>Valoriser les outils et dispositifs existants d’accompagnement à l’acquisition de compétences transfrontalières qui ont fait leur preuve afin de les rendre plus visibles et favoriser l’accès. Ces dispositifs pourront ainsi être dupliqués sur d’autres frontières. </a:t>
            </a:r>
            <a:endParaRPr lang="fr-FR" sz="20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7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96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Public cible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à"/>
            </a:pPr>
            <a:endParaRPr lang="fr-FR" dirty="0" smtClean="0">
              <a:sym typeface="Wingdings" panose="05000000000000000000" pitchFamily="2" charset="2"/>
            </a:endParaRPr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518864" y="134076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000" b="1" dirty="0" smtClean="0">
                <a:solidFill>
                  <a:srgbClr val="00CC99"/>
                </a:solidFill>
              </a:rPr>
              <a:t>PUBLIC CIBLE DIRECT</a:t>
            </a:r>
          </a:p>
          <a:p>
            <a:pPr marL="0" indent="0" algn="just">
              <a:buNone/>
            </a:pPr>
            <a:r>
              <a:rPr lang="fr-FR" sz="2000" dirty="0" smtClean="0"/>
              <a:t>S’adresse à l’ensemble de la communauté universitaire souhaitant faire valoir les compétences acquises dans le cadre d’une expérience transfrontalière :</a:t>
            </a:r>
          </a:p>
          <a:p>
            <a:pPr algn="just">
              <a:buFontTx/>
              <a:buChar char="-"/>
            </a:pPr>
            <a:r>
              <a:rPr lang="fr-FR" sz="2000" dirty="0"/>
              <a:t>é</a:t>
            </a:r>
            <a:r>
              <a:rPr lang="fr-FR" sz="2000" dirty="0" smtClean="0"/>
              <a:t>tudiants, </a:t>
            </a:r>
          </a:p>
          <a:p>
            <a:pPr algn="just">
              <a:buFontTx/>
              <a:buChar char="-"/>
            </a:pPr>
            <a:r>
              <a:rPr lang="fr-FR" sz="2000" dirty="0"/>
              <a:t>d</a:t>
            </a:r>
            <a:r>
              <a:rPr lang="fr-FR" sz="2000" dirty="0" smtClean="0"/>
              <a:t>octorants, </a:t>
            </a:r>
          </a:p>
          <a:p>
            <a:pPr algn="just">
              <a:buFontTx/>
              <a:buChar char="-"/>
            </a:pPr>
            <a:r>
              <a:rPr lang="fr-FR" sz="2000" dirty="0"/>
              <a:t>p</a:t>
            </a:r>
            <a:r>
              <a:rPr lang="fr-FR" sz="2000" dirty="0" smtClean="0"/>
              <a:t>ersonnel (administratifs, enseignants et enseignants-chercheurs). </a:t>
            </a:r>
          </a:p>
          <a:p>
            <a:pPr algn="just">
              <a:buFontTx/>
              <a:buChar char="-"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000" b="1" dirty="0" smtClean="0">
                <a:solidFill>
                  <a:srgbClr val="00CC99"/>
                </a:solidFill>
              </a:rPr>
              <a:t>PUBLIC CIBLE INDIRECT</a:t>
            </a:r>
            <a:endParaRPr lang="fr-FR" sz="2000" b="1" dirty="0">
              <a:solidFill>
                <a:srgbClr val="00CC99"/>
              </a:solidFill>
            </a:endParaRPr>
          </a:p>
          <a:p>
            <a:pPr marL="0" indent="0" algn="just">
              <a:buNone/>
            </a:pPr>
            <a:r>
              <a:rPr lang="fr-FR" sz="2000" dirty="0"/>
              <a:t>V</a:t>
            </a:r>
            <a:r>
              <a:rPr lang="fr-FR" sz="2000" dirty="0" smtClean="0"/>
              <a:t>olonté </a:t>
            </a:r>
            <a:r>
              <a:rPr lang="fr-FR" sz="2000" dirty="0"/>
              <a:t>d'élargir à un public cible indirect </a:t>
            </a:r>
            <a:r>
              <a:rPr lang="fr-FR" sz="2000" dirty="0" smtClean="0"/>
              <a:t>« personnes </a:t>
            </a:r>
            <a:r>
              <a:rPr lang="fr-FR" sz="2000" dirty="0"/>
              <a:t>en formation </a:t>
            </a:r>
            <a:r>
              <a:rPr lang="fr-FR" sz="2000" dirty="0" smtClean="0"/>
              <a:t>continue ».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6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642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à coins arrondis 23"/>
          <p:cNvSpPr/>
          <p:nvPr/>
        </p:nvSpPr>
        <p:spPr>
          <a:xfrm>
            <a:off x="5220072" y="3715291"/>
            <a:ext cx="3456384" cy="20899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39552" y="3715291"/>
            <a:ext cx="3456384" cy="20899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5220072" y="1124744"/>
            <a:ext cx="3456384" cy="20899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39552" y="1123003"/>
            <a:ext cx="3456384" cy="20899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4 regroupements d’universités transfrontalières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mestevez002\Documents\UPPA\ERASMUS+\LOGOS\UPP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7549" y="1628800"/>
            <a:ext cx="1456179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stevez002\Documents\UPPA\ERASMUS+\LOGOS\UNIZ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4216" y="1196752"/>
            <a:ext cx="1767704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estevez002\Documents\UPPA\ERASMUS+\LOGOS\UPV EH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912"/>
            <a:ext cx="141536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39552" y="27716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CC99"/>
                </a:solidFill>
              </a:rPr>
              <a:t>Regroupement franco-espagnol</a:t>
            </a:r>
            <a:endParaRPr lang="fr-FR" b="1" dirty="0">
              <a:solidFill>
                <a:srgbClr val="00CC99"/>
              </a:solidFill>
            </a:endParaRPr>
          </a:p>
        </p:txBody>
      </p:sp>
      <p:pic>
        <p:nvPicPr>
          <p:cNvPr id="1029" name="Picture 5" descr="C:\Users\mestevez002\Documents\UPPA\ERASMUS+\LOGOS\UNI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556792"/>
            <a:ext cx="1363036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estevez002\Documents\UPPA\ERASMUS+\LOGOS\USAA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556792"/>
            <a:ext cx="1488645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5220072" y="256490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CC99"/>
                </a:solidFill>
              </a:rPr>
              <a:t>Regroupement franco-allemand-luxembourgeois-belge</a:t>
            </a:r>
            <a:endParaRPr lang="fr-FR" b="1" dirty="0">
              <a:solidFill>
                <a:srgbClr val="00CC99"/>
              </a:solidFill>
            </a:endParaRPr>
          </a:p>
        </p:txBody>
      </p:sp>
      <p:pic>
        <p:nvPicPr>
          <p:cNvPr id="1031" name="Picture 7" descr="C:\Users\mestevez002\Documents\UPPA\ERASMUS+\LOGOS\EUCO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7864" y="4149080"/>
            <a:ext cx="19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ZoneTexte 17"/>
          <p:cNvSpPr txBox="1"/>
          <p:nvPr/>
        </p:nvSpPr>
        <p:spPr>
          <a:xfrm>
            <a:off x="539552" y="530120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CC99"/>
                </a:solidFill>
              </a:rPr>
              <a:t>Regroupement franco-allemand</a:t>
            </a:r>
            <a:endParaRPr lang="fr-FR" b="1" dirty="0">
              <a:solidFill>
                <a:srgbClr val="00CC99"/>
              </a:solidFill>
            </a:endParaRPr>
          </a:p>
        </p:txBody>
      </p:sp>
      <p:pic>
        <p:nvPicPr>
          <p:cNvPr id="1032" name="Picture 8" descr="C:\Users\mestevez002\Documents\UPPA\ERASMUS+\LOGOS\USMB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49080"/>
            <a:ext cx="1550727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mestevez002\Documents\UPPA\ERASMUS+\LOGOS\UNIVD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149080"/>
            <a:ext cx="1450636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5220072" y="530120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CC99"/>
                </a:solidFill>
              </a:rPr>
              <a:t>Regroupement franco-italien</a:t>
            </a:r>
          </a:p>
        </p:txBody>
      </p:sp>
      <p:pic>
        <p:nvPicPr>
          <p:cNvPr id="20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442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3842" y="0"/>
            <a:ext cx="9144000" cy="1143000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Structuration de la participation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843808" y="1052736"/>
            <a:ext cx="3456384" cy="10174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50" name="Picture 2" descr="C:\Users\mestevez002\Documents\UPPA\ERASMUS+\LOGOS\UPP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6590" y="1484784"/>
            <a:ext cx="121348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843808" y="10527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CC99"/>
                </a:solidFill>
              </a:rPr>
              <a:t>Porteur de projet / chef de file</a:t>
            </a:r>
            <a:endParaRPr lang="fr-FR" b="1" dirty="0">
              <a:solidFill>
                <a:srgbClr val="00CC99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67544" y="2780928"/>
            <a:ext cx="3456384" cy="32403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67544" y="278092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CC99"/>
                </a:solidFill>
              </a:rPr>
              <a:t>Partenaires</a:t>
            </a:r>
            <a:endParaRPr lang="fr-FR" b="1" dirty="0">
              <a:solidFill>
                <a:srgbClr val="00CC99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2780928"/>
            <a:ext cx="3456384" cy="13774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004048" y="278092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CC99"/>
                </a:solidFill>
              </a:rPr>
              <a:t>Partenaire associé </a:t>
            </a:r>
            <a:endParaRPr lang="fr-FR" b="1" dirty="0">
              <a:solidFill>
                <a:srgbClr val="00CC99"/>
              </a:solidFill>
            </a:endParaRPr>
          </a:p>
        </p:txBody>
      </p:sp>
      <p:pic>
        <p:nvPicPr>
          <p:cNvPr id="19" name="Picture 3" descr="C:\Users\mestevez002\Documents\UPPA\ERASMUS+\LOGOS\UNIZ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634" y="3356992"/>
            <a:ext cx="147308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mestevez002\Documents\UPPA\ERASMUS+\LOGOS\UPV EH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231" y="3933056"/>
            <a:ext cx="117947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mestevez002\Documents\UPPA\ERASMUS+\LOGOS\UNIG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6016" y="3573016"/>
            <a:ext cx="1135864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:\Users\mestevez002\Documents\UPPA\ERASMUS+\LOGOS\USAA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365104"/>
            <a:ext cx="124053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7" descr="C:\Users\mestevez002\Documents\UPPA\ERASMUS+\LOGOS\EUCO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157192"/>
            <a:ext cx="14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C:\Users\mestevez002\Documents\UPPA\ERASMUS+\LOGOS\USMB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53136"/>
            <a:ext cx="129227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9" descr="C:\Users\mestevez002\Documents\UPPA\ERASMUS+\LOGOS\UNIVD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229200"/>
            <a:ext cx="120886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estevez002\Documents\UPPA\ERASMUS+\LOGOS\COMUE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56992"/>
            <a:ext cx="101859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27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avec flèche 6"/>
          <p:cNvCxnSpPr>
            <a:stCxn id="4" idx="2"/>
            <a:endCxn id="8" idx="0"/>
          </p:cNvCxnSpPr>
          <p:nvPr/>
        </p:nvCxnSpPr>
        <p:spPr>
          <a:xfrm flipH="1">
            <a:off x="2195736" y="2070140"/>
            <a:ext cx="2376264" cy="710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4" idx="2"/>
            <a:endCxn id="12" idx="0"/>
          </p:cNvCxnSpPr>
          <p:nvPr/>
        </p:nvCxnSpPr>
        <p:spPr>
          <a:xfrm>
            <a:off x="4572000" y="2070140"/>
            <a:ext cx="2160240" cy="710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257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80512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Résultats du projet</a:t>
            </a:r>
            <a:b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Livrables / productions intellectuelles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3747555994"/>
              </p:ext>
            </p:extLst>
          </p:nvPr>
        </p:nvGraphicFramePr>
        <p:xfrm>
          <a:off x="72008" y="1484784"/>
          <a:ext cx="89644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7236296" y="2204864"/>
            <a:ext cx="176368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</a:rPr>
              <a:t>Mise en place de la plateforme, selon 2 volets :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- valorisation </a:t>
            </a:r>
            <a:r>
              <a:rPr lang="fr-FR" sz="1600" dirty="0">
                <a:solidFill>
                  <a:schemeClr val="bg1"/>
                </a:solidFill>
              </a:rPr>
              <a:t>(du catalogue et du RECT), </a:t>
            </a:r>
          </a:p>
          <a:p>
            <a:r>
              <a:rPr lang="fr-FR" sz="1600" dirty="0" smtClean="0">
                <a:solidFill>
                  <a:schemeClr val="bg1"/>
                </a:solidFill>
              </a:rPr>
              <a:t>- certification </a:t>
            </a:r>
            <a:r>
              <a:rPr lang="fr-FR" sz="1600" dirty="0">
                <a:solidFill>
                  <a:schemeClr val="bg1"/>
                </a:solidFill>
              </a:rPr>
              <a:t>(CECT). </a:t>
            </a:r>
          </a:p>
          <a:p>
            <a:endParaRPr lang="fr-FR" dirty="0"/>
          </a:p>
        </p:txBody>
      </p:sp>
      <p:pic>
        <p:nvPicPr>
          <p:cNvPr id="6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039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Durée du projet 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628800"/>
            <a:ext cx="7848872" cy="4392488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00CC99"/>
                </a:solidFill>
              </a:rPr>
              <a:t>DUR</a:t>
            </a:r>
            <a:r>
              <a:rPr lang="fr-FR" b="1" dirty="0" smtClean="0">
                <a:solidFill>
                  <a:srgbClr val="00CC99"/>
                </a:solidFill>
                <a:latin typeface="Calibri"/>
              </a:rPr>
              <a:t>É</a:t>
            </a:r>
            <a:r>
              <a:rPr lang="fr-FR" b="1" dirty="0" smtClean="0">
                <a:solidFill>
                  <a:srgbClr val="00CC99"/>
                </a:solidFill>
              </a:rPr>
              <a:t>E</a:t>
            </a:r>
            <a:r>
              <a:rPr lang="fr-FR" dirty="0" smtClean="0"/>
              <a:t> : 36 mois</a:t>
            </a:r>
          </a:p>
          <a:p>
            <a:pPr marL="0" indent="0">
              <a:buNone/>
            </a:pPr>
            <a:r>
              <a:rPr lang="fr-FR" dirty="0" smtClean="0"/>
              <a:t>Début : septembre 2017, </a:t>
            </a:r>
          </a:p>
          <a:p>
            <a:pPr marL="0" indent="0">
              <a:buNone/>
            </a:pPr>
            <a:r>
              <a:rPr lang="fr-FR" dirty="0" smtClean="0"/>
              <a:t>Fin : août 2020.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>
                <a:solidFill>
                  <a:srgbClr val="00CC99"/>
                </a:solidFill>
              </a:rPr>
              <a:t>3 É</a:t>
            </a:r>
            <a:r>
              <a:rPr lang="fr-FR" b="1" dirty="0" smtClean="0">
                <a:solidFill>
                  <a:srgbClr val="00CC99"/>
                </a:solidFill>
              </a:rPr>
              <a:t>TAPES </a:t>
            </a:r>
            <a:r>
              <a:rPr lang="fr-FR" dirty="0" smtClean="0"/>
              <a:t>(pendant le projet - sept. 2017-août 2020)</a:t>
            </a:r>
          </a:p>
          <a:p>
            <a:pPr marL="0" indent="0">
              <a:buNone/>
            </a:pPr>
            <a:r>
              <a:rPr lang="fr-FR" dirty="0" smtClean="0"/>
              <a:t>1 </a:t>
            </a:r>
            <a:r>
              <a:rPr lang="fr-FR" dirty="0"/>
              <a:t>étape/année de </a:t>
            </a:r>
            <a:r>
              <a:rPr lang="fr-FR" dirty="0" smtClean="0"/>
              <a:t>projet, </a:t>
            </a:r>
          </a:p>
          <a:p>
            <a:pPr marL="0" indent="0">
              <a:buNone/>
            </a:pPr>
            <a:r>
              <a:rPr lang="fr-FR" dirty="0" smtClean="0"/>
              <a:t>Leads </a:t>
            </a:r>
            <a:r>
              <a:rPr lang="fr-FR" dirty="0"/>
              <a:t>répartis par regroupement transfrontalier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>
                <a:solidFill>
                  <a:srgbClr val="00CC99"/>
                </a:solidFill>
              </a:rPr>
              <a:t>1 É</a:t>
            </a:r>
            <a:r>
              <a:rPr lang="fr-FR" b="1" dirty="0" smtClean="0">
                <a:solidFill>
                  <a:srgbClr val="00CC99"/>
                </a:solidFill>
              </a:rPr>
              <a:t>TAPE PR</a:t>
            </a:r>
            <a:r>
              <a:rPr lang="fr-FR" b="1" dirty="0">
                <a:solidFill>
                  <a:srgbClr val="00CC99"/>
                </a:solidFill>
              </a:rPr>
              <a:t>É</a:t>
            </a:r>
            <a:r>
              <a:rPr lang="fr-FR" b="1" dirty="0" smtClean="0">
                <a:solidFill>
                  <a:srgbClr val="00CC99"/>
                </a:solidFill>
              </a:rPr>
              <a:t>PARATOIRE </a:t>
            </a:r>
            <a:r>
              <a:rPr lang="fr-FR" dirty="0" smtClean="0"/>
              <a:t>(en amont du projet - avril-août 2017).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88CB-6915-4297-B296-5B596A5AC814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5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021288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02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37312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6512" y="-18256"/>
            <a:ext cx="9180512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É</a:t>
            </a:r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tape préparatoire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9" name="Diagramme 18"/>
          <p:cNvGraphicFramePr/>
          <p:nvPr>
            <p:extLst>
              <p:ext uri="{D42A27DB-BD31-4B8C-83A1-F6EECF244321}">
                <p14:modId xmlns:p14="http://schemas.microsoft.com/office/powerpoint/2010/main" xmlns="" val="1332237052"/>
              </p:ext>
            </p:extLst>
          </p:nvPr>
        </p:nvGraphicFramePr>
        <p:xfrm>
          <a:off x="467544" y="2323620"/>
          <a:ext cx="8352927" cy="398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Flèche droite 19"/>
          <p:cNvSpPr/>
          <p:nvPr/>
        </p:nvSpPr>
        <p:spPr>
          <a:xfrm>
            <a:off x="467544" y="836712"/>
            <a:ext cx="8208912" cy="1800200"/>
          </a:xfrm>
          <a:prstGeom prst="rightArrow">
            <a:avLst/>
          </a:pr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rgbClr val="008080"/>
                </a:solidFill>
                <a:latin typeface="Calibri"/>
              </a:rPr>
              <a:t>É</a:t>
            </a:r>
            <a:r>
              <a:rPr lang="fr-FR" b="1" dirty="0" smtClean="0">
                <a:solidFill>
                  <a:srgbClr val="008080"/>
                </a:solidFill>
              </a:rPr>
              <a:t>TAPE 0 - AVRIL-AOÛT 2017 :</a:t>
            </a:r>
          </a:p>
          <a:p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Diagnostic/état 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 lieux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Mise 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en place de deux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enquêtes : 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>
              <a:buFontTx/>
              <a:buChar char="-"/>
            </a:pP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 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compétences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transfrontalières,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7800" indent="-177800">
              <a:buFontTx/>
              <a:buChar char="-"/>
            </a:pP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 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dispositifs et outils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d’accompagnement 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 l’acquisition de compétences 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transfrontalières.</a:t>
            </a:r>
          </a:p>
        </p:txBody>
      </p:sp>
    </p:spTree>
    <p:extLst>
      <p:ext uri="{BB962C8B-B14F-4D97-AF65-F5344CB8AC3E}">
        <p14:creationId xmlns:p14="http://schemas.microsoft.com/office/powerpoint/2010/main" xmlns="" val="47419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estevez002\Documents\UPPA\ERASMUS+\EU flag-Erasmus+_vect_P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37312"/>
            <a:ext cx="214285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6512" y="-18256"/>
            <a:ext cx="9180512" cy="1143000"/>
          </a:xfrm>
        </p:spPr>
        <p:txBody>
          <a:bodyPr>
            <a:normAutofit/>
          </a:bodyPr>
          <a:lstStyle/>
          <a:p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É</a:t>
            </a:r>
            <a:r>
              <a:rPr lang="fr-FR" sz="3400" b="1" dirty="0" smtClean="0">
                <a:solidFill>
                  <a:schemeClr val="accent1">
                    <a:lumMod val="75000"/>
                  </a:schemeClr>
                </a:solidFill>
              </a:rPr>
              <a:t>tapes du projet</a:t>
            </a:r>
            <a:endParaRPr lang="fr-FR" sz="3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3271537493"/>
              </p:ext>
            </p:extLst>
          </p:nvPr>
        </p:nvGraphicFramePr>
        <p:xfrm>
          <a:off x="0" y="1412776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Chevron 7"/>
          <p:cNvSpPr/>
          <p:nvPr/>
        </p:nvSpPr>
        <p:spPr>
          <a:xfrm>
            <a:off x="35496" y="5589240"/>
            <a:ext cx="2880320" cy="288032"/>
          </a:xfrm>
          <a:prstGeom prst="chevron">
            <a:avLst/>
          </a:pr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828" y="5538718"/>
            <a:ext cx="2900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080"/>
                </a:solidFill>
                <a:latin typeface="Calibri"/>
              </a:rPr>
              <a:t>É</a:t>
            </a:r>
            <a:r>
              <a:rPr lang="fr-FR" sz="1600" b="1" dirty="0" smtClean="0">
                <a:solidFill>
                  <a:srgbClr val="008080"/>
                </a:solidFill>
              </a:rPr>
              <a:t>TAPE 1 - 2017-2018</a:t>
            </a:r>
            <a:endParaRPr lang="fr-FR" sz="1600" b="1" dirty="0">
              <a:solidFill>
                <a:srgbClr val="008080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3131840" y="5589240"/>
            <a:ext cx="2880320" cy="288032"/>
          </a:xfrm>
          <a:prstGeom prst="chevron">
            <a:avLst/>
          </a:pr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6228184" y="5589240"/>
            <a:ext cx="2880320" cy="288032"/>
          </a:xfrm>
          <a:prstGeom prst="chevron">
            <a:avLst/>
          </a:pr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136520" y="5538718"/>
            <a:ext cx="2900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8080"/>
                </a:solidFill>
                <a:latin typeface="Calibri"/>
              </a:rPr>
              <a:t>É</a:t>
            </a:r>
            <a:r>
              <a:rPr lang="fr-FR" sz="1600" b="1" dirty="0" smtClean="0">
                <a:solidFill>
                  <a:srgbClr val="008080"/>
                </a:solidFill>
              </a:rPr>
              <a:t>TAPE 2 - 2018-2019</a:t>
            </a:r>
            <a:endParaRPr lang="fr-FR" sz="1600" b="1" dirty="0">
              <a:solidFill>
                <a:srgbClr val="00808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190224" y="5538718"/>
            <a:ext cx="2900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080"/>
                </a:solidFill>
                <a:latin typeface="Calibri"/>
              </a:rPr>
              <a:t>É</a:t>
            </a:r>
            <a:r>
              <a:rPr lang="fr-FR" sz="1600" b="1" dirty="0" smtClean="0">
                <a:solidFill>
                  <a:srgbClr val="008080"/>
                </a:solidFill>
              </a:rPr>
              <a:t>TAPE 3 - 2019-2020</a:t>
            </a:r>
            <a:endParaRPr lang="fr-FR" sz="16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4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1042</Words>
  <Application>Microsoft Office PowerPoint</Application>
  <PresentationFormat>Presentazione su schermo (4:3)</PresentationFormat>
  <Paragraphs>219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Thème Office</vt:lpstr>
      <vt:lpstr>ECBS European Cross-Border Skills Les compétences européennes transfrontalières</vt:lpstr>
      <vt:lpstr>Objet et objectifs</vt:lpstr>
      <vt:lpstr>Public cible</vt:lpstr>
      <vt:lpstr>4 regroupements d’universités transfrontalières</vt:lpstr>
      <vt:lpstr>Structuration de la participation</vt:lpstr>
      <vt:lpstr>Résultats du projet Livrables / productions intellectuelles</vt:lpstr>
      <vt:lpstr>Durée du projet </vt:lpstr>
      <vt:lpstr>Étape préparatoire</vt:lpstr>
      <vt:lpstr>Étapes du projet</vt:lpstr>
      <vt:lpstr>Réunions transnationales</vt:lpstr>
      <vt:lpstr>Groupes de travail</vt:lpstr>
      <vt:lpstr>Actions de dissémination</vt:lpstr>
      <vt:lpstr>Gestion administrative et financière du projet</vt:lpstr>
      <vt:lpstr>Communication / Diffusion</vt:lpstr>
      <vt:lpstr>Démarche qualité / évaluation</vt:lpstr>
      <vt:lpstr>Contacts des partenaires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ECBS European Cross Border Skills Les compétences européennes transfrontalières</dc:title>
  <dc:creator>mestevez002</dc:creator>
  <cp:lastModifiedBy>f.randazzo</cp:lastModifiedBy>
  <cp:revision>69</cp:revision>
  <dcterms:created xsi:type="dcterms:W3CDTF">2017-04-10T06:51:05Z</dcterms:created>
  <dcterms:modified xsi:type="dcterms:W3CDTF">2018-02-26T09:28:45Z</dcterms:modified>
</cp:coreProperties>
</file>