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883EE-7C2B-44F5-A450-DEFFC433C210}" v="19" dt="2020-01-28T14:56:49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ra Frezet" userId="b972b949-82f5-4902-8dab-94d9f0691c98" providerId="ADAL" clId="{C8E883EE-7C2B-44F5-A450-DEFFC433C210}"/>
    <pc:docChg chg="undo custSel mod addSld modSld">
      <pc:chgData name="Chiara Frezet" userId="b972b949-82f5-4902-8dab-94d9f0691c98" providerId="ADAL" clId="{C8E883EE-7C2B-44F5-A450-DEFFC433C210}" dt="2020-01-28T14:57:34.966" v="67" actId="26606"/>
      <pc:docMkLst>
        <pc:docMk/>
      </pc:docMkLst>
      <pc:sldChg chg="addSp delSp modSp mod setBg">
        <pc:chgData name="Chiara Frezet" userId="b972b949-82f5-4902-8dab-94d9f0691c98" providerId="ADAL" clId="{C8E883EE-7C2B-44F5-A450-DEFFC433C210}" dt="2020-01-28T14:56:55.032" v="61" actId="26606"/>
        <pc:sldMkLst>
          <pc:docMk/>
          <pc:sldMk cId="2347419766" sldId="256"/>
        </pc:sldMkLst>
        <pc:spChg chg="add del mod">
          <ac:chgData name="Chiara Frezet" userId="b972b949-82f5-4902-8dab-94d9f0691c98" providerId="ADAL" clId="{C8E883EE-7C2B-44F5-A450-DEFFC433C210}" dt="2020-01-28T14:56:49.485" v="60"/>
          <ac:spMkLst>
            <pc:docMk/>
            <pc:sldMk cId="2347419766" sldId="256"/>
            <ac:spMk id="2" creationId="{3DB7ECE4-9884-4A87-AD8E-4EF4687D1A59}"/>
          </ac:spMkLst>
        </pc:spChg>
        <pc:spChg chg="del mod">
          <ac:chgData name="Chiara Frezet" userId="b972b949-82f5-4902-8dab-94d9f0691c98" providerId="ADAL" clId="{C8E883EE-7C2B-44F5-A450-DEFFC433C210}" dt="2020-01-28T14:56:49.485" v="60"/>
          <ac:spMkLst>
            <pc:docMk/>
            <pc:sldMk cId="2347419766" sldId="256"/>
            <ac:spMk id="3" creationId="{DE5C3D2F-F549-4C8B-86A8-C7C2F68DE55E}"/>
          </ac:spMkLst>
        </pc:spChg>
        <pc:spChg chg="add del">
          <ac:chgData name="Chiara Frezet" userId="b972b949-82f5-4902-8dab-94d9f0691c98" providerId="ADAL" clId="{C8E883EE-7C2B-44F5-A450-DEFFC433C210}" dt="2020-01-28T14:55:21.372" v="59" actId="26606"/>
          <ac:spMkLst>
            <pc:docMk/>
            <pc:sldMk cId="2347419766" sldId="256"/>
            <ac:spMk id="7" creationId="{155D7866-985D-4D23-BF0E-72CA30F5C7E9}"/>
          </ac:spMkLst>
        </pc:spChg>
        <pc:spChg chg="add del">
          <ac:chgData name="Chiara Frezet" userId="b972b949-82f5-4902-8dab-94d9f0691c98" providerId="ADAL" clId="{C8E883EE-7C2B-44F5-A450-DEFFC433C210}" dt="2020-01-28T14:55:21.372" v="59" actId="26606"/>
          <ac:spMkLst>
            <pc:docMk/>
            <pc:sldMk cId="2347419766" sldId="256"/>
            <ac:spMk id="8" creationId="{0ADDB668-2CA4-4D2B-9C34-3487CA330BA8}"/>
          </ac:spMkLst>
        </pc:spChg>
        <pc:spChg chg="add del">
          <ac:chgData name="Chiara Frezet" userId="b972b949-82f5-4902-8dab-94d9f0691c98" providerId="ADAL" clId="{C8E883EE-7C2B-44F5-A450-DEFFC433C210}" dt="2020-01-28T14:55:07.548" v="55" actId="26606"/>
          <ac:spMkLst>
            <pc:docMk/>
            <pc:sldMk cId="2347419766" sldId="256"/>
            <ac:spMk id="10" creationId="{87CC2527-562A-4F69-B487-4371E5B243E7}"/>
          </ac:spMkLst>
        </pc:spChg>
        <pc:spChg chg="add del">
          <ac:chgData name="Chiara Frezet" userId="b972b949-82f5-4902-8dab-94d9f0691c98" providerId="ADAL" clId="{C8E883EE-7C2B-44F5-A450-DEFFC433C210}" dt="2020-01-28T14:55:21.372" v="59" actId="26606"/>
          <ac:spMkLst>
            <pc:docMk/>
            <pc:sldMk cId="2347419766" sldId="256"/>
            <ac:spMk id="14" creationId="{2568BC19-F052-4108-93E1-6A3D1DEC072F}"/>
          </ac:spMkLst>
        </pc:spChg>
        <pc:spChg chg="add del">
          <ac:chgData name="Chiara Frezet" userId="b972b949-82f5-4902-8dab-94d9f0691c98" providerId="ADAL" clId="{C8E883EE-7C2B-44F5-A450-DEFFC433C210}" dt="2020-01-28T14:55:21.372" v="59" actId="26606"/>
          <ac:spMkLst>
            <pc:docMk/>
            <pc:sldMk cId="2347419766" sldId="256"/>
            <ac:spMk id="16" creationId="{D5FD337D-4D6B-4C8B-B6F5-121097E09881}"/>
          </ac:spMkLst>
        </pc:spChg>
        <pc:picChg chg="add del mod ord">
          <ac:chgData name="Chiara Frezet" userId="b972b949-82f5-4902-8dab-94d9f0691c98" providerId="ADAL" clId="{C8E883EE-7C2B-44F5-A450-DEFFC433C210}" dt="2020-01-28T14:56:55.032" v="61" actId="26606"/>
          <ac:picMkLst>
            <pc:docMk/>
            <pc:sldMk cId="2347419766" sldId="256"/>
            <ac:picMk id="5" creationId="{2286CE36-C398-42BB-B545-925DA980D2C8}"/>
          </ac:picMkLst>
        </pc:picChg>
        <pc:cxnChg chg="add del">
          <ac:chgData name="Chiara Frezet" userId="b972b949-82f5-4902-8dab-94d9f0691c98" providerId="ADAL" clId="{C8E883EE-7C2B-44F5-A450-DEFFC433C210}" dt="2020-01-28T14:55:07.548" v="55" actId="26606"/>
          <ac:cxnSpMkLst>
            <pc:docMk/>
            <pc:sldMk cId="2347419766" sldId="256"/>
            <ac:cxnSpMk id="12" creationId="{BCDAEC91-5BCE-4B55-9CC0-43EF94CB734B}"/>
          </ac:cxnSpMkLst>
        </pc:cxnChg>
      </pc:sldChg>
      <pc:sldChg chg="addSp delSp modSp add mod setBg setFolMasterObjs">
        <pc:chgData name="Chiara Frezet" userId="b972b949-82f5-4902-8dab-94d9f0691c98" providerId="ADAL" clId="{C8E883EE-7C2B-44F5-A450-DEFFC433C210}" dt="2020-01-28T14:57:06.986" v="62" actId="26606"/>
        <pc:sldMkLst>
          <pc:docMk/>
          <pc:sldMk cId="1189368743" sldId="257"/>
        </pc:sldMkLst>
        <pc:spChg chg="del">
          <ac:chgData name="Chiara Frezet" userId="b972b949-82f5-4902-8dab-94d9f0691c98" providerId="ADAL" clId="{C8E883EE-7C2B-44F5-A450-DEFFC433C210}" dt="2020-01-28T14:48:50.109" v="6"/>
          <ac:spMkLst>
            <pc:docMk/>
            <pc:sldMk cId="1189368743" sldId="257"/>
            <ac:spMk id="2" creationId="{31F34574-5B96-44F3-813F-2BAB483808CF}"/>
          </ac:spMkLst>
        </pc:spChg>
        <pc:spChg chg="del">
          <ac:chgData name="Chiara Frezet" userId="b972b949-82f5-4902-8dab-94d9f0691c98" providerId="ADAL" clId="{C8E883EE-7C2B-44F5-A450-DEFFC433C210}" dt="2020-01-28T14:49:03.344" v="7"/>
          <ac:spMkLst>
            <pc:docMk/>
            <pc:sldMk cId="1189368743" sldId="257"/>
            <ac:spMk id="3" creationId="{4051EF81-31E0-4A41-81FB-3875CABA83C0}"/>
          </ac:spMkLst>
        </pc:spChg>
        <pc:picChg chg="add mod">
          <ac:chgData name="Chiara Frezet" userId="b972b949-82f5-4902-8dab-94d9f0691c98" providerId="ADAL" clId="{C8E883EE-7C2B-44F5-A450-DEFFC433C210}" dt="2020-01-28T14:57:06.986" v="62" actId="26606"/>
          <ac:picMkLst>
            <pc:docMk/>
            <pc:sldMk cId="1189368743" sldId="257"/>
            <ac:picMk id="5" creationId="{272C3327-420B-44A6-B417-251CAAA53F82}"/>
          </ac:picMkLst>
        </pc:picChg>
      </pc:sldChg>
      <pc:sldChg chg="addSp delSp modSp add mod setBg setFolMasterObjs">
        <pc:chgData name="Chiara Frezet" userId="b972b949-82f5-4902-8dab-94d9f0691c98" providerId="ADAL" clId="{C8E883EE-7C2B-44F5-A450-DEFFC433C210}" dt="2020-01-28T14:57:15.820" v="63" actId="26606"/>
        <pc:sldMkLst>
          <pc:docMk/>
          <pc:sldMk cId="3811827278" sldId="258"/>
        </pc:sldMkLst>
        <pc:spChg chg="del">
          <ac:chgData name="Chiara Frezet" userId="b972b949-82f5-4902-8dab-94d9f0691c98" providerId="ADAL" clId="{C8E883EE-7C2B-44F5-A450-DEFFC433C210}" dt="2020-01-28T14:49:30.322" v="16"/>
          <ac:spMkLst>
            <pc:docMk/>
            <pc:sldMk cId="3811827278" sldId="258"/>
            <ac:spMk id="2" creationId="{BAD96B07-5831-4C49-8BCF-D67AC6E1A512}"/>
          </ac:spMkLst>
        </pc:spChg>
        <pc:spChg chg="del">
          <ac:chgData name="Chiara Frezet" userId="b972b949-82f5-4902-8dab-94d9f0691c98" providerId="ADAL" clId="{C8E883EE-7C2B-44F5-A450-DEFFC433C210}" dt="2020-01-28T14:49:37.828" v="17"/>
          <ac:spMkLst>
            <pc:docMk/>
            <pc:sldMk cId="3811827278" sldId="258"/>
            <ac:spMk id="3" creationId="{FF1EEA01-6E4E-4EC5-B208-852A9F7026C0}"/>
          </ac:spMkLst>
        </pc:spChg>
        <pc:picChg chg="add mod">
          <ac:chgData name="Chiara Frezet" userId="b972b949-82f5-4902-8dab-94d9f0691c98" providerId="ADAL" clId="{C8E883EE-7C2B-44F5-A450-DEFFC433C210}" dt="2020-01-28T14:57:15.820" v="63" actId="26606"/>
          <ac:picMkLst>
            <pc:docMk/>
            <pc:sldMk cId="3811827278" sldId="258"/>
            <ac:picMk id="5" creationId="{A966CF30-25A1-4561-92AC-B6BB74240EF8}"/>
          </ac:picMkLst>
        </pc:picChg>
      </pc:sldChg>
      <pc:sldChg chg="addSp modSp add mod setBg setFolMasterObjs">
        <pc:chgData name="Chiara Frezet" userId="b972b949-82f5-4902-8dab-94d9f0691c98" providerId="ADAL" clId="{C8E883EE-7C2B-44F5-A450-DEFFC433C210}" dt="2020-01-28T14:57:21.615" v="64" actId="26606"/>
        <pc:sldMkLst>
          <pc:docMk/>
          <pc:sldMk cId="2758453942" sldId="259"/>
        </pc:sldMkLst>
        <pc:picChg chg="add mod">
          <ac:chgData name="Chiara Frezet" userId="b972b949-82f5-4902-8dab-94d9f0691c98" providerId="ADAL" clId="{C8E883EE-7C2B-44F5-A450-DEFFC433C210}" dt="2020-01-28T14:57:21.615" v="64" actId="26606"/>
          <ac:picMkLst>
            <pc:docMk/>
            <pc:sldMk cId="2758453942" sldId="259"/>
            <ac:picMk id="3" creationId="{3AE9C19C-C22D-4900-BAFD-F162C631E85A}"/>
          </ac:picMkLst>
        </pc:picChg>
      </pc:sldChg>
      <pc:sldChg chg="addSp modSp add mod setBg setFolMasterObjs">
        <pc:chgData name="Chiara Frezet" userId="b972b949-82f5-4902-8dab-94d9f0691c98" providerId="ADAL" clId="{C8E883EE-7C2B-44F5-A450-DEFFC433C210}" dt="2020-01-28T14:57:27.513" v="65" actId="26606"/>
        <pc:sldMkLst>
          <pc:docMk/>
          <pc:sldMk cId="1094714754" sldId="260"/>
        </pc:sldMkLst>
        <pc:picChg chg="add mod">
          <ac:chgData name="Chiara Frezet" userId="b972b949-82f5-4902-8dab-94d9f0691c98" providerId="ADAL" clId="{C8E883EE-7C2B-44F5-A450-DEFFC433C210}" dt="2020-01-28T14:57:27.513" v="65" actId="26606"/>
          <ac:picMkLst>
            <pc:docMk/>
            <pc:sldMk cId="1094714754" sldId="260"/>
            <ac:picMk id="3" creationId="{FBB0F1AB-68F7-44BF-8AAB-5A560DC57BFE}"/>
          </ac:picMkLst>
        </pc:picChg>
      </pc:sldChg>
      <pc:sldChg chg="addSp modSp add mod setBg setFolMasterObjs">
        <pc:chgData name="Chiara Frezet" userId="b972b949-82f5-4902-8dab-94d9f0691c98" providerId="ADAL" clId="{C8E883EE-7C2B-44F5-A450-DEFFC433C210}" dt="2020-01-28T14:57:31.013" v="66" actId="26606"/>
        <pc:sldMkLst>
          <pc:docMk/>
          <pc:sldMk cId="3857915773" sldId="261"/>
        </pc:sldMkLst>
        <pc:picChg chg="add mod">
          <ac:chgData name="Chiara Frezet" userId="b972b949-82f5-4902-8dab-94d9f0691c98" providerId="ADAL" clId="{C8E883EE-7C2B-44F5-A450-DEFFC433C210}" dt="2020-01-28T14:57:31.013" v="66" actId="26606"/>
          <ac:picMkLst>
            <pc:docMk/>
            <pc:sldMk cId="3857915773" sldId="261"/>
            <ac:picMk id="3" creationId="{9851BC56-57AF-4178-BF42-0538BC7B4EEF}"/>
          </ac:picMkLst>
        </pc:picChg>
      </pc:sldChg>
      <pc:sldChg chg="addSp modSp add mod setBg setFolMasterObjs">
        <pc:chgData name="Chiara Frezet" userId="b972b949-82f5-4902-8dab-94d9f0691c98" providerId="ADAL" clId="{C8E883EE-7C2B-44F5-A450-DEFFC433C210}" dt="2020-01-28T14:57:34.966" v="67" actId="26606"/>
        <pc:sldMkLst>
          <pc:docMk/>
          <pc:sldMk cId="3957809353" sldId="262"/>
        </pc:sldMkLst>
        <pc:picChg chg="add mod">
          <ac:chgData name="Chiara Frezet" userId="b972b949-82f5-4902-8dab-94d9f0691c98" providerId="ADAL" clId="{C8E883EE-7C2B-44F5-A450-DEFFC433C210}" dt="2020-01-28T14:57:34.966" v="67" actId="26606"/>
          <ac:picMkLst>
            <pc:docMk/>
            <pc:sldMk cId="3957809353" sldId="262"/>
            <ac:picMk id="3" creationId="{3F301E9D-E991-4906-AF1A-C452F5603E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9FD3B8-BA24-489F-81F6-4CCF113B4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7C46AF-68B6-4D41-A95B-AB3249278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30F7C3-CBD6-4281-B86F-375C9AF70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0CCD-3120-4C8C-88C0-C428048F25B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4642A9-2267-4C22-B749-C3D8AA61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7400C2-4CB6-4E44-89C3-17A50E36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3536-4E28-4663-9589-0E9E5014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15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FDD166-0E6F-49F0-8AF7-925FE386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CD6D9D6-3726-4A84-A9B1-A6CD53806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0EE8C8-0519-472E-9EA3-3EAA891B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0CCD-3120-4C8C-88C0-C428048F25B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35DA7C-3320-4F01-9AF7-E1743873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1F86F7-845B-440F-B905-842B5F5C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3536-4E28-4663-9589-0E9E5014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59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0F704C8-0E2E-4285-A98D-F716F688E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82F7FA-178A-41FC-A565-3EF9004C1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056E22-A01A-4EA8-8FC5-027621CD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0CCD-3120-4C8C-88C0-C428048F25B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85B2C1-2C18-43A8-B37F-C750BD2D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650744-7CEC-4984-B99E-31F2F34D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3536-4E28-4663-9589-0E9E5014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87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D345D7-C12A-4C1E-9378-58023131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D41769-4760-4DA2-8C19-DEDA43DC1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61F100-0486-467B-B0E3-8EDC81C9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0CCD-3120-4C8C-88C0-C428048F25B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059D49-BBFC-4EBB-AAD1-61DBA067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9FC2A0-75C2-4308-A5C0-3FFEA3B2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3536-4E28-4663-9589-0E9E5014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0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0DCE3-C8E7-4D11-A75A-9430E89D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4246AB-1919-4DC4-BF9E-168C49F55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1D00B6-44B0-4443-8CFD-169DB9FC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0CCD-3120-4C8C-88C0-C428048F25B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F84CB1-C5FF-46C9-AF7D-BCF54BDD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9BCC04-DBE4-462A-8B82-A5E58BF8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3536-4E28-4663-9589-0E9E5014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24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37795-94C5-4141-A944-422A8281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D6AD5D-A6CE-4FBD-917B-487C9591E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4B6ED7-00D3-4C5F-929C-9EB1ABCD9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82BB33-958E-41DB-82AA-00D6267C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0CCD-3120-4C8C-88C0-C428048F25B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680433-12A3-4335-847D-2B1622A7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31F340-E073-4060-B183-D2DFA37D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3536-4E28-4663-9589-0E9E5014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08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E058A2-2187-4028-A790-5CA6EC02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0A93E2-84A1-427B-8378-16D5DBAAB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F250F0-E588-4E05-B9AA-2B75E646D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CBD2A96-7CB2-4BB9-8F29-A94C9FF89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C4C70F1-D6E2-47A7-B6CB-CEFA0F798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7BEFFF3-906A-4FA1-A681-D51DA00E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0CCD-3120-4C8C-88C0-C428048F25B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6DAB99-C84F-40B9-9A1E-0CC0BE6B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8BB24B4-8A86-4FCD-8D98-ADCAD9DD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3536-4E28-4663-9589-0E9E5014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19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B10FE8-BFC8-42B7-B584-E87A7E94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EE40433-230B-443E-B961-B0B21460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0CCD-3120-4C8C-88C0-C428048F25B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F40DF0-4083-4333-A8D6-CC7C4F964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63779B-21BF-42E2-B826-B75BE13C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3536-4E28-4663-9589-0E9E5014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4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31D696-8973-4637-86E3-08F341B8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0CCD-3120-4C8C-88C0-C428048F25B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8A7531-DA81-4B96-822A-2A472268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F7FBD0-FD7E-45D8-AD7C-B72CA654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3536-4E28-4663-9589-0E9E5014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40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108AA6-8B18-43CB-9E13-B7EAE52F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94E579-B588-402E-BE32-0850D3B05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824EAE-18BA-4FF2-8612-E8B1722E0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02230D-0149-4B01-A5E2-58A57C4D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0CCD-3120-4C8C-88C0-C428048F25B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4B4423-74BB-42B1-9977-BE6D8C19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413509-A179-4E33-B74F-6EA200AA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3536-4E28-4663-9589-0E9E5014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1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6728A4-DABA-47B8-A0DD-6F7A0649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DAD03E-98C2-4E76-9D7E-DB0318CAD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7AC1D2-A20B-41EC-90A8-DCF278B1B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61755D-D8CD-4FEF-8A1A-FCE7F2D0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0CCD-3120-4C8C-88C0-C428048F25B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7539E2-230C-4D44-A040-7BF7BDAD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8F728F-BB3A-44CC-A721-E3B03EE4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3536-4E28-4663-9589-0E9E5014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73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045583A-4D3A-4D3B-88EA-187AFA28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705101-1196-4EA5-8D37-37D0DA4F3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0D7A04-8080-4376-A72C-8064CD6D6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0CCD-3120-4C8C-88C0-C428048F25B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CE4A30-6CB6-45D6-BDCC-54CAB554E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0D5687-9775-45E6-B97B-FD3440995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13536-4E28-4663-9589-0E9E5014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94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286CE36-C398-42BB-B545-925DA980D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1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72C3327-420B-44A6-B417-251CAAA53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6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966CF30-25A1-4561-92AC-B6BB74240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2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AE9C19C-C22D-4900-BAFD-F162C631E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6" b="12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5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FBB0F1AB-68F7-44BF-8AAB-5A560DC57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1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851BC56-57AF-4178-BF42-0538BC7B4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 b="75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1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F301E9D-E991-4906-AF1A-C452F5603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09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87057B1B17EA4F8F239807D3896ADA" ma:contentTypeVersion="9" ma:contentTypeDescription="Creare un nuovo documento." ma:contentTypeScope="" ma:versionID="c6c8deaac9704532413645083ba377e8">
  <xsd:schema xmlns:xsd="http://www.w3.org/2001/XMLSchema" xmlns:xs="http://www.w3.org/2001/XMLSchema" xmlns:p="http://schemas.microsoft.com/office/2006/metadata/properties" xmlns:ns2="827ef35c-0d7a-4cad-a750-5bcb7c695b3c" xmlns:ns3="b2cbe232-e2f2-4e2a-83cf-e6ea629c7834" targetNamespace="http://schemas.microsoft.com/office/2006/metadata/properties" ma:root="true" ma:fieldsID="8bdc637e5c0b513de8c2795cb5718375" ns2:_="" ns3:_="">
    <xsd:import namespace="827ef35c-0d7a-4cad-a750-5bcb7c695b3c"/>
    <xsd:import namespace="b2cbe232-e2f2-4e2a-83cf-e6ea629c78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35c-0d7a-4cad-a750-5bcb7c695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be232-e2f2-4e2a-83cf-e6ea629c783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303880-6A19-47BE-935F-743199210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ef35c-0d7a-4cad-a750-5bcb7c695b3c"/>
    <ds:schemaRef ds:uri="b2cbe232-e2f2-4e2a-83cf-e6ea629c78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0341C1-0352-4F10-ABC4-B93550F61E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5BA059-3244-4533-9B5E-D07722BF7664}">
  <ds:schemaRefs>
    <ds:schemaRef ds:uri="827ef35c-0d7a-4cad-a750-5bcb7c695b3c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2cbe232-e2f2-4e2a-83cf-e6ea629c783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Frezet</dc:creator>
  <cp:lastModifiedBy>Chiara Frezet</cp:lastModifiedBy>
  <cp:revision>1</cp:revision>
  <dcterms:created xsi:type="dcterms:W3CDTF">2020-01-28T14:57:34Z</dcterms:created>
  <dcterms:modified xsi:type="dcterms:W3CDTF">2020-01-28T14:57:39Z</dcterms:modified>
</cp:coreProperties>
</file>