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  <p:sldMasterId id="2147483684" r:id="rId5"/>
  </p:sldMasterIdLst>
  <p:notesMasterIdLst>
    <p:notesMasterId r:id="rId11"/>
  </p:notesMasterIdLst>
  <p:handoutMasterIdLst>
    <p:handoutMasterId r:id="rId12"/>
  </p:handoutMasterIdLst>
  <p:sldIdLst>
    <p:sldId id="2552" r:id="rId6"/>
    <p:sldId id="2555" r:id="rId7"/>
    <p:sldId id="2557" r:id="rId8"/>
    <p:sldId id="2559" r:id="rId9"/>
    <p:sldId id="2553" r:id="rId10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4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e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A58"/>
    <a:srgbClr val="152E4A"/>
    <a:srgbClr val="053152"/>
    <a:srgbClr val="FF7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F2811-C15D-4AF6-8E6A-13A7116956C3}" v="86" dt="2023-10-06T09:01:54.803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082" autoAdjust="0"/>
    <p:restoredTop sz="88489" autoAdjust="0"/>
  </p:normalViewPr>
  <p:slideViewPr>
    <p:cSldViewPr snapToGrid="0" snapToObjects="1" showGuides="1">
      <p:cViewPr varScale="1">
        <p:scale>
          <a:sx n="91" d="100"/>
          <a:sy n="91" d="100"/>
        </p:scale>
        <p:origin x="804" y="96"/>
      </p:cViewPr>
      <p:guideLst>
        <p:guide orient="horz" pos="2478"/>
        <p:guide pos="4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7E2300A-5342-4574-89ED-B8DE2A863B9C}" type="datetime1">
              <a:rPr lang="it-IT" smtClean="0"/>
              <a:t>06/10/2023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E5969-3833-43A5-B3AD-B7A195C6EC9B}" type="datetime1">
              <a:rPr lang="it-IT" noProof="0" smtClean="0"/>
              <a:pPr/>
              <a:t>06/10/2023</a:t>
            </a:fld>
            <a:endParaRPr lang="it-IT" noProof="0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</p:spPr>
        <p:txBody>
          <a:bodyPr rtlCol="0"/>
          <a:lstStyle/>
          <a:p>
            <a:pPr rtl="0"/>
            <a:fld id="{3CFA0038-7055-434C-B6C4-B8C69565C600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0861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81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097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450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t-IT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554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it-IT" noProof="0" dirty="0"/>
              <a:t>FARE CLIC PER MODIFICARE IL TITOLO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 rtl="0"/>
            <a:r>
              <a:rPr lang="it-IT" noProof="0" dirty="0"/>
              <a:t>www.univda.it</a:t>
            </a:r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it-IT" noProof="0" dirty="0"/>
              <a:t>FARE CLIC PER MODIFICARE IL TITOLO DELLO SCHEMA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6548438" cy="697584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42725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34744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865092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4163" y="2062956"/>
            <a:ext cx="9083675" cy="27320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81346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896600" cy="893218"/>
          </a:xfrm>
        </p:spPr>
        <p:txBody>
          <a:bodyPr rtlCol="0" anchor="b">
            <a:noAutofit/>
          </a:bodyPr>
          <a:lstStyle>
            <a:lvl1pPr algn="ctr">
              <a:defRPr sz="3200"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896600" cy="486251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1" name="Segnaposto testo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91448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 dirty="0"/>
              <a:t>INSERIRE QUI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rtlCol="0" anchor="b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386122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rtlCol="0" anchor="b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" name="Segnaposto immagine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80012" y="987426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259013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con smarginatur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91182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72985"/>
            <a:ext cx="6548438" cy="2413416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it-IT" noProof="0" dirty="0"/>
              <a:t>FARE CLIC PER MODIFICARE IL TITOLO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486401"/>
            <a:ext cx="6548439" cy="304800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 rtl="0"/>
            <a:r>
              <a:rPr lang="it-IT" noProof="0" dirty="0"/>
              <a:t>INSERIRE QUI IL SITO WEB</a:t>
            </a:r>
          </a:p>
        </p:txBody>
      </p:sp>
    </p:spTree>
    <p:extLst>
      <p:ext uri="{BB962C8B-B14F-4D97-AF65-F5344CB8AC3E}">
        <p14:creationId xmlns:p14="http://schemas.microsoft.com/office/powerpoint/2010/main" val="1506622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immagine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0"/>
            <a:ext cx="11360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49BF2D20-DAE2-42DC-9AB8-77B7B38D73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11353800 w 11353800"/>
              <a:gd name="connsiteY5" fmla="*/ 0 h 5791201"/>
              <a:gd name="connsiteX6" fmla="*/ 11353800 w 11353800"/>
              <a:gd name="connsiteY6" fmla="*/ 5791200 h 5791201"/>
              <a:gd name="connsiteX7" fmla="*/ 6662737 w 11353800"/>
              <a:gd name="connsiteY7" fmla="*/ 5791200 h 5791201"/>
              <a:gd name="connsiteX8" fmla="*/ 6662737 w 11353800"/>
              <a:gd name="connsiteY8" fmla="*/ 2531373 h 5791201"/>
              <a:gd name="connsiteX9" fmla="*/ 1 w 11353800"/>
              <a:gd name="connsiteY9" fmla="*/ 2531373 h 5791201"/>
              <a:gd name="connsiteX10" fmla="*/ 1 w 11353800"/>
              <a:gd name="connsiteY10" fmla="*/ 5791200 h 5791201"/>
              <a:gd name="connsiteX11" fmla="*/ 0 w 11353800"/>
              <a:gd name="connsiteY11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11353800" y="0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it-IT" noProof="0" dirty="0"/>
              <a:t>FARE CLIC PER MODIFICARE IL TITOLO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5486400"/>
            <a:ext cx="6548438" cy="304801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 rtl="0"/>
            <a:r>
              <a:rPr lang="it-IT" noProof="0" dirty="0"/>
              <a:t>www.univda.it</a:t>
            </a:r>
          </a:p>
        </p:txBody>
      </p:sp>
    </p:spTree>
    <p:extLst>
      <p:ext uri="{BB962C8B-B14F-4D97-AF65-F5344CB8AC3E}">
        <p14:creationId xmlns:p14="http://schemas.microsoft.com/office/powerpoint/2010/main" val="3206779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diapositiva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gnaposto immagine 27">
            <a:extLst>
              <a:ext uri="{FF2B5EF4-FFF2-40B4-BE49-F238E27FC236}">
                <a16:creationId xmlns:a16="http://schemas.microsoft.com/office/drawing/2014/main" id="{EA8FB924-7820-A342-A545-0DFCE2908E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1850" y="0"/>
            <a:ext cx="1136015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5451231 h 6858000"/>
              <a:gd name="connsiteX5" fmla="*/ 6277708 w 12192000"/>
              <a:gd name="connsiteY5" fmla="*/ 5451231 h 6858000"/>
              <a:gd name="connsiteX6" fmla="*/ 6277708 w 12192000"/>
              <a:gd name="connsiteY6" fmla="*/ 1481138 h 6858000"/>
              <a:gd name="connsiteX7" fmla="*/ 0 w 12192000"/>
              <a:gd name="connsiteY7" fmla="*/ 148113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451231"/>
                </a:lnTo>
                <a:lnTo>
                  <a:pt x="6277708" y="5451231"/>
                </a:lnTo>
                <a:lnTo>
                  <a:pt x="6277708" y="1481138"/>
                </a:lnTo>
                <a:lnTo>
                  <a:pt x="0" y="14811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048696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diaposi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3259237"/>
            <a:ext cx="5445858" cy="2852737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6138962"/>
            <a:ext cx="5445858" cy="580815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chemeClr val="tx2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292114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52578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21076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sing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0"/>
            <a:ext cx="11353800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1989" y="5829950"/>
            <a:ext cx="3558320" cy="62865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 rtl="0"/>
            <a:r>
              <a:rPr lang="it-IT" noProof="0" dirty="0"/>
              <a:t>Inserire qui la didascalia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6179" y="5250600"/>
            <a:ext cx="3545503" cy="564335"/>
          </a:xfrm>
        </p:spPr>
        <p:txBody>
          <a:bodyPr rtlCol="0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it-IT" noProof="0" dirty="0"/>
              <a:t>INSERIRE QUI IL TITOLO</a:t>
            </a:r>
          </a:p>
        </p:txBody>
      </p:sp>
    </p:spTree>
    <p:extLst>
      <p:ext uri="{BB962C8B-B14F-4D97-AF65-F5344CB8AC3E}">
        <p14:creationId xmlns:p14="http://schemas.microsoft.com/office/powerpoint/2010/main" val="9473906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838200" y="2627"/>
            <a:ext cx="11353799" cy="46313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 userDrawn="1"/>
        </p:nvSpPr>
        <p:spPr>
          <a:xfrm>
            <a:off x="877112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 userDrawn="1"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62100" y="2679700"/>
            <a:ext cx="4242611" cy="645001"/>
          </a:xfrm>
        </p:spPr>
        <p:txBody>
          <a:bodyPr rtlCol="0" anchor="ctr"/>
          <a:lstStyle>
            <a:lvl1pPr marL="0" indent="0" rtl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100" y="3324700"/>
            <a:ext cx="4242611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67601" y="2679700"/>
            <a:ext cx="4072192" cy="645001"/>
          </a:xfrm>
        </p:spPr>
        <p:txBody>
          <a:bodyPr rtlCol="0" anchor="ctr"/>
          <a:lstStyle>
            <a:lvl1pPr marL="0" indent="0" rtl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1" y="3324700"/>
            <a:ext cx="4072192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 userDrawn="1"/>
        </p:nvSpPr>
        <p:spPr>
          <a:xfrm>
            <a:off x="838200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 userDrawn="1"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272134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2784169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1623791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5361"/>
            <a:ext cx="5157787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5361"/>
            <a:ext cx="5183188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1875910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55077"/>
            <a:ext cx="6548438" cy="2831323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it-IT" noProof="0" dirty="0"/>
              <a:t>FARE CLIC PER MODIFICARE IL TITOLO DELLO SCHEMA</a:t>
            </a:r>
          </a:p>
        </p:txBody>
      </p:sp>
      <p:sp>
        <p:nvSpPr>
          <p:cNvPr id="5" name="Sottotitolo 2">
            <a:extLst>
              <a:ext uri="{FF2B5EF4-FFF2-40B4-BE49-F238E27FC236}">
                <a16:creationId xmlns:a16="http://schemas.microsoft.com/office/drawing/2014/main" id="{CB11A616-4D84-4BF3-86C7-9F1BBDAD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5486400"/>
            <a:ext cx="6548438" cy="697584"/>
          </a:xfrm>
        </p:spPr>
        <p:txBody>
          <a:bodyPr rtlCol="0"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65604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e diaposi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80C00A69-6129-E54C-B138-69D96462CE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6682850 w 12192000"/>
              <a:gd name="connsiteY3" fmla="*/ 6858000 h 6858000"/>
              <a:gd name="connsiteX4" fmla="*/ 6682850 w 12192000"/>
              <a:gd name="connsiteY4" fmla="*/ 3259237 h 6858000"/>
              <a:gd name="connsiteX5" fmla="*/ 838200 w 12192000"/>
              <a:gd name="connsiteY5" fmla="*/ 3259237 h 6858000"/>
              <a:gd name="connsiteX6" fmla="*/ 8382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6682850" y="6858000"/>
                </a:lnTo>
                <a:lnTo>
                  <a:pt x="6682850" y="3259237"/>
                </a:lnTo>
                <a:lnTo>
                  <a:pt x="838200" y="3259237"/>
                </a:lnTo>
                <a:lnTo>
                  <a:pt x="8382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id="{D985175C-7C48-9449-9A0A-088E9BCAE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3259237"/>
            <a:ext cx="5445858" cy="2852737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13" name="Segnaposto testo 2">
            <a:extLst>
              <a:ext uri="{FF2B5EF4-FFF2-40B4-BE49-F238E27FC236}">
                <a16:creationId xmlns:a16="http://schemas.microsoft.com/office/drawing/2014/main" id="{44F669B5-8A24-5846-82A0-51E5506817F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6138962"/>
            <a:ext cx="5445858" cy="580815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chemeClr val="tx2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6BA20-74C4-B146-8DF6-85C573E19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8373" y="1488558"/>
            <a:ext cx="5445858" cy="2704640"/>
          </a:xfrm>
        </p:spPr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789FC2C-42AA-424F-9223-5F73B95D7C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48373" y="4220187"/>
            <a:ext cx="5445858" cy="1223684"/>
          </a:xfrm>
        </p:spPr>
        <p:txBody>
          <a:bodyPr rtlCol="0">
            <a:normAutofit/>
          </a:bodyPr>
          <a:lstStyle>
            <a:lvl1pPr marL="0" indent="0">
              <a:buNone/>
              <a:defRPr sz="1800" b="0" i="0" spc="300">
                <a:solidFill>
                  <a:schemeClr val="tx1"/>
                </a:solidFill>
                <a:latin typeface="+mn-lt"/>
                <a:cs typeface="Gill Sans Light" panose="020B0302020104020203" pitchFamily="34" charset="-79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6100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955349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57"/>
            <a:ext cx="10515600" cy="986943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B5E0DD3-854B-420F-ADA1-DED8ADDCC3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54163" y="2062956"/>
            <a:ext cx="9083675" cy="273208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448000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0"/>
            <a:ext cx="10896600" cy="893218"/>
          </a:xfrm>
        </p:spPr>
        <p:txBody>
          <a:bodyPr rtlCol="0" anchor="b">
            <a:noAutofit/>
          </a:bodyPr>
          <a:lstStyle>
            <a:lvl1pPr algn="ctr">
              <a:defRPr sz="3200"/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D75C1F3A-BBBB-2946-BF9D-CD1C4898C83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8200" y="1690688"/>
            <a:ext cx="10896600" cy="4862512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1" name="Segnaposto testo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91448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 dirty="0"/>
              <a:t>INSERIRE QUI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2544867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rtlCol="0" anchor="b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51B3D6EB-0B4B-4C00-A78E-E618E038C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1708924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356FC21-A32D-44DC-BED7-08CEBB3B90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CB2B6249-6B58-2F44-83C2-208195C23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6"/>
            <a:ext cx="3932237" cy="1868896"/>
          </a:xfrm>
        </p:spPr>
        <p:txBody>
          <a:bodyPr rtlCol="0" anchor="b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5" name="Segnaposto testo 3">
            <a:extLst>
              <a:ext uri="{FF2B5EF4-FFF2-40B4-BE49-F238E27FC236}">
                <a16:creationId xmlns:a16="http://schemas.microsoft.com/office/drawing/2014/main" id="{06353079-34E7-4CF0-8300-BCC1060B3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56322"/>
            <a:ext cx="3932237" cy="3012666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7" name="Segnaposto immagine 2">
            <a:extLst>
              <a:ext uri="{FF2B5EF4-FFF2-40B4-BE49-F238E27FC236}">
                <a16:creationId xmlns:a16="http://schemas.microsoft.com/office/drawing/2014/main" id="{B04B7B3E-1EE1-4212-9F4F-0C7DC6C1584F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180012" y="987426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8869496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con smarginatura comple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3173511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3676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i ringrazi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immagine 9">
            <a:extLst>
              <a:ext uri="{FF2B5EF4-FFF2-40B4-BE49-F238E27FC236}">
                <a16:creationId xmlns:a16="http://schemas.microsoft.com/office/drawing/2014/main" id="{03EE4273-5B11-44D2-BB30-AB361AEA56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0"/>
            <a:ext cx="11353800" cy="5791201"/>
          </a:xfrm>
          <a:custGeom>
            <a:avLst/>
            <a:gdLst>
              <a:gd name="connsiteX0" fmla="*/ 1 w 11353800"/>
              <a:gd name="connsiteY0" fmla="*/ 5791200 h 5791201"/>
              <a:gd name="connsiteX1" fmla="*/ 6662737 w 11353800"/>
              <a:gd name="connsiteY1" fmla="*/ 5791200 h 5791201"/>
              <a:gd name="connsiteX2" fmla="*/ 6662737 w 11353800"/>
              <a:gd name="connsiteY2" fmla="*/ 5791201 h 5791201"/>
              <a:gd name="connsiteX3" fmla="*/ 1 w 11353800"/>
              <a:gd name="connsiteY3" fmla="*/ 5791201 h 5791201"/>
              <a:gd name="connsiteX4" fmla="*/ 0 w 11353800"/>
              <a:gd name="connsiteY4" fmla="*/ 0 h 5791201"/>
              <a:gd name="connsiteX5" fmla="*/ 8012252 w 11353800"/>
              <a:gd name="connsiteY5" fmla="*/ 0 h 5791201"/>
              <a:gd name="connsiteX6" fmla="*/ 8012252 w 11353800"/>
              <a:gd name="connsiteY6" fmla="*/ 1892595 h 5791201"/>
              <a:gd name="connsiteX7" fmla="*/ 11353800 w 11353800"/>
              <a:gd name="connsiteY7" fmla="*/ 1892595 h 5791201"/>
              <a:gd name="connsiteX8" fmla="*/ 11353800 w 11353800"/>
              <a:gd name="connsiteY8" fmla="*/ 5791200 h 5791201"/>
              <a:gd name="connsiteX9" fmla="*/ 6662737 w 11353800"/>
              <a:gd name="connsiteY9" fmla="*/ 5791200 h 5791201"/>
              <a:gd name="connsiteX10" fmla="*/ 6662737 w 11353800"/>
              <a:gd name="connsiteY10" fmla="*/ 2531373 h 5791201"/>
              <a:gd name="connsiteX11" fmla="*/ 1 w 11353800"/>
              <a:gd name="connsiteY11" fmla="*/ 2531373 h 5791201"/>
              <a:gd name="connsiteX12" fmla="*/ 1 w 11353800"/>
              <a:gd name="connsiteY12" fmla="*/ 5791200 h 5791201"/>
              <a:gd name="connsiteX13" fmla="*/ 0 w 11353800"/>
              <a:gd name="connsiteY13" fmla="*/ 5791200 h 579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353800" h="5791201">
                <a:moveTo>
                  <a:pt x="1" y="5791200"/>
                </a:moveTo>
                <a:lnTo>
                  <a:pt x="6662737" y="5791200"/>
                </a:lnTo>
                <a:lnTo>
                  <a:pt x="6662737" y="5791201"/>
                </a:lnTo>
                <a:lnTo>
                  <a:pt x="1" y="5791201"/>
                </a:lnTo>
                <a:close/>
                <a:moveTo>
                  <a:pt x="0" y="0"/>
                </a:moveTo>
                <a:lnTo>
                  <a:pt x="8012252" y="0"/>
                </a:lnTo>
                <a:lnTo>
                  <a:pt x="8012252" y="1892595"/>
                </a:lnTo>
                <a:lnTo>
                  <a:pt x="11353800" y="1892595"/>
                </a:lnTo>
                <a:lnTo>
                  <a:pt x="11353800" y="5791200"/>
                </a:lnTo>
                <a:lnTo>
                  <a:pt x="6662737" y="5791200"/>
                </a:lnTo>
                <a:lnTo>
                  <a:pt x="6662737" y="2531373"/>
                </a:lnTo>
                <a:lnTo>
                  <a:pt x="1" y="2531373"/>
                </a:lnTo>
                <a:lnTo>
                  <a:pt x="1" y="5791200"/>
                </a:lnTo>
                <a:lnTo>
                  <a:pt x="0" y="57912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rtlCol="0" anchor="t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3072985"/>
            <a:ext cx="6548438" cy="2413416"/>
          </a:xfrm>
        </p:spPr>
        <p:txBody>
          <a:bodyPr rtlCol="0" anchor="b">
            <a:noAutofit/>
          </a:bodyPr>
          <a:lstStyle>
            <a:lvl1pPr>
              <a:defRPr sz="6000"/>
            </a:lvl1pPr>
          </a:lstStyle>
          <a:p>
            <a:pPr rtl="0"/>
            <a:r>
              <a:rPr lang="it-IT" noProof="0" dirty="0"/>
              <a:t>FARE CLIC PER MODIFICARE IL TITOLO DELLO SCHEMA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5486401"/>
            <a:ext cx="6548439" cy="304800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/>
            </a:lvl1pPr>
          </a:lstStyle>
          <a:p>
            <a:pPr lvl="0" rtl="0"/>
            <a:r>
              <a:rPr lang="it-IT" noProof="0" dirty="0"/>
              <a:t>INSERIRE QUI IL SITO WEB</a:t>
            </a:r>
          </a:p>
        </p:txBody>
      </p:sp>
    </p:spTree>
    <p:extLst>
      <p:ext uri="{BB962C8B-B14F-4D97-AF65-F5344CB8AC3E}">
        <p14:creationId xmlns:p14="http://schemas.microsoft.com/office/powerpoint/2010/main" val="768809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18181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8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103447" y="2440712"/>
            <a:ext cx="3090756" cy="303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33" b="1" i="0">
                <a:solidFill>
                  <a:schemeClr val="bg1"/>
                </a:solidFill>
                <a:latin typeface="Courier New"/>
                <a:cs typeface="Courier New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546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838200" y="0"/>
            <a:ext cx="52578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437461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magine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/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solidFill>
            <a:schemeClr val="bg1">
              <a:lumMod val="9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 dirty="0"/>
              <a:t>Fare clic sull'icona per inserire un'immagine</a:t>
            </a:r>
          </a:p>
        </p:txBody>
      </p:sp>
      <p:sp>
        <p:nvSpPr>
          <p:cNvPr id="10" name="Titolo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8737" y="786810"/>
            <a:ext cx="4008437" cy="1395208"/>
          </a:xfrm>
        </p:spPr>
        <p:txBody>
          <a:bodyPr lIns="0" rtlCol="0" anchor="b"/>
          <a:lstStyle/>
          <a:p>
            <a:pPr rtl="0"/>
            <a:r>
              <a:rPr lang="it-IT" noProof="0" dirty="0"/>
              <a:t>INSERIRE QUI</a:t>
            </a:r>
            <a:br>
              <a:rPr lang="it-IT" noProof="0" dirty="0"/>
            </a:br>
            <a:r>
              <a:rPr lang="it-IT" noProof="0" dirty="0"/>
              <a:t>IL TITOLO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DA80A15A-88F2-2144-8707-F31DD26C52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28738" y="3019352"/>
            <a:ext cx="4008437" cy="3099153"/>
          </a:xfrm>
        </p:spPr>
        <p:txBody>
          <a:bodyPr lIns="0" rtlCol="0">
            <a:normAutofit/>
          </a:bodyPr>
          <a:lstStyle>
            <a:lvl1pPr>
              <a:lnSpc>
                <a:spcPct val="150000"/>
              </a:lnSpc>
              <a:defRPr sz="1600" spc="0">
                <a:solidFill>
                  <a:schemeClr val="tx2"/>
                </a:solidFill>
              </a:defRPr>
            </a:lvl1pPr>
            <a:lvl2pPr>
              <a:lnSpc>
                <a:spcPct val="150000"/>
              </a:lnSpc>
              <a:defRPr sz="1400" spc="0">
                <a:solidFill>
                  <a:schemeClr val="tx2"/>
                </a:solidFill>
              </a:defRPr>
            </a:lvl2pPr>
            <a:lvl3pPr>
              <a:lnSpc>
                <a:spcPct val="150000"/>
              </a:lnSpc>
              <a:defRPr sz="1200" spc="0">
                <a:solidFill>
                  <a:schemeClr val="tx2"/>
                </a:solidFill>
              </a:defRPr>
            </a:lvl3pPr>
            <a:lvl4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4pPr>
            <a:lvl5pPr>
              <a:lnSpc>
                <a:spcPct val="150000"/>
              </a:lnSpc>
              <a:defRPr sz="11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7" name="Segnaposto testo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28738" y="22476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 dirty="0"/>
              <a:t>INSERIRE QUI IL SOTTOTITOLO</a:t>
            </a:r>
          </a:p>
        </p:txBody>
      </p:sp>
    </p:spTree>
    <p:extLst>
      <p:ext uri="{BB962C8B-B14F-4D97-AF65-F5344CB8AC3E}">
        <p14:creationId xmlns:p14="http://schemas.microsoft.com/office/powerpoint/2010/main" val="1174410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magine singo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10">
            <a:extLst>
              <a:ext uri="{FF2B5EF4-FFF2-40B4-BE49-F238E27FC236}">
                <a16:creationId xmlns:a16="http://schemas.microsoft.com/office/drawing/2014/main" id="{A9295395-4EC9-4A2A-A4BF-5B0E3F1E90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8200" y="0"/>
            <a:ext cx="11353800" cy="6858000"/>
          </a:xfrm>
          <a:custGeom>
            <a:avLst/>
            <a:gdLst>
              <a:gd name="connsiteX0" fmla="*/ 0 w 11353800"/>
              <a:gd name="connsiteY0" fmla="*/ 0 h 6858000"/>
              <a:gd name="connsiteX1" fmla="*/ 11353800 w 11353800"/>
              <a:gd name="connsiteY1" fmla="*/ 0 h 6858000"/>
              <a:gd name="connsiteX2" fmla="*/ 11353800 w 11353800"/>
              <a:gd name="connsiteY2" fmla="*/ 4947138 h 6858000"/>
              <a:gd name="connsiteX3" fmla="*/ 7133492 w 11353800"/>
              <a:gd name="connsiteY3" fmla="*/ 4947138 h 6858000"/>
              <a:gd name="connsiteX4" fmla="*/ 7133492 w 11353800"/>
              <a:gd name="connsiteY4" fmla="*/ 6858000 h 6858000"/>
              <a:gd name="connsiteX5" fmla="*/ 0 w 1135380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53800" h="6858000">
                <a:moveTo>
                  <a:pt x="0" y="0"/>
                </a:moveTo>
                <a:lnTo>
                  <a:pt x="11353800" y="0"/>
                </a:lnTo>
                <a:lnTo>
                  <a:pt x="11353800" y="4947138"/>
                </a:lnTo>
                <a:lnTo>
                  <a:pt x="7133492" y="4947138"/>
                </a:lnTo>
                <a:lnTo>
                  <a:pt x="7133492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C6DA884-7C48-8D49-9DFE-4CE990C95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281989" y="5829950"/>
            <a:ext cx="3558320" cy="628650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457200" indent="0">
              <a:buNone/>
              <a:defRPr sz="900"/>
            </a:lvl2pPr>
            <a:lvl3pPr marL="914400" indent="0">
              <a:buNone/>
              <a:defRPr sz="800"/>
            </a:lvl3pPr>
            <a:lvl4pPr marL="1371600" indent="0">
              <a:buNone/>
              <a:defRPr sz="700"/>
            </a:lvl4pPr>
            <a:lvl5pPr marL="1828800" indent="0">
              <a:buNone/>
              <a:defRPr sz="700"/>
            </a:lvl5pPr>
          </a:lstStyle>
          <a:p>
            <a:pPr lvl="0" rtl="0"/>
            <a:r>
              <a:rPr lang="it-IT" noProof="0" dirty="0"/>
              <a:t>Inserire qui la didascalia</a:t>
            </a:r>
          </a:p>
        </p:txBody>
      </p:sp>
      <p:sp>
        <p:nvSpPr>
          <p:cNvPr id="6" name="Titolo 1">
            <a:extLst>
              <a:ext uri="{FF2B5EF4-FFF2-40B4-BE49-F238E27FC236}">
                <a16:creationId xmlns:a16="http://schemas.microsoft.com/office/drawing/2014/main" id="{EEFCCE50-D1A9-1249-AF64-BA06424C8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96179" y="5250600"/>
            <a:ext cx="3545503" cy="564335"/>
          </a:xfrm>
        </p:spPr>
        <p:txBody>
          <a:bodyPr rtlCol="0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it-IT" noProof="0" dirty="0"/>
              <a:t>INSERIRE QUI IL TITOLO</a:t>
            </a:r>
          </a:p>
        </p:txBody>
      </p:sp>
    </p:spTree>
    <p:extLst>
      <p:ext uri="{BB962C8B-B14F-4D97-AF65-F5344CB8AC3E}">
        <p14:creationId xmlns:p14="http://schemas.microsoft.com/office/powerpoint/2010/main" val="15652620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ront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immagine 2"/>
          <p:cNvSpPr>
            <a:spLocks noGrp="1"/>
          </p:cNvSpPr>
          <p:nvPr>
            <p:ph type="pic" sz="quarter" idx="14"/>
          </p:nvPr>
        </p:nvSpPr>
        <p:spPr>
          <a:xfrm>
            <a:off x="838200" y="2627"/>
            <a:ext cx="11353799" cy="4631365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725A2246-7A52-3649-8FE5-C14CAE4F551F}"/>
              </a:ext>
            </a:extLst>
          </p:cNvPr>
          <p:cNvSpPr/>
          <p:nvPr userDrawn="1"/>
        </p:nvSpPr>
        <p:spPr>
          <a:xfrm>
            <a:off x="877112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026EA67C-D6CD-904B-9211-B56EF682649F}"/>
              </a:ext>
            </a:extLst>
          </p:cNvPr>
          <p:cNvSpPr/>
          <p:nvPr userDrawn="1"/>
        </p:nvSpPr>
        <p:spPr>
          <a:xfrm>
            <a:off x="6612193" y="1968284"/>
            <a:ext cx="5118912" cy="466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testo 2">
            <a:extLst>
              <a:ext uri="{FF2B5EF4-FFF2-40B4-BE49-F238E27FC236}">
                <a16:creationId xmlns:a16="http://schemas.microsoft.com/office/drawing/2014/main" id="{E94B1A93-5100-5048-8230-09B3D176D18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62100" y="2679700"/>
            <a:ext cx="4242611" cy="645001"/>
          </a:xfrm>
        </p:spPr>
        <p:txBody>
          <a:bodyPr rtlCol="0" anchor="ctr"/>
          <a:lstStyle>
            <a:lvl1pPr marL="0" indent="0" rtl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5" name="Segnaposto contenuto 3">
            <a:extLst>
              <a:ext uri="{FF2B5EF4-FFF2-40B4-BE49-F238E27FC236}">
                <a16:creationId xmlns:a16="http://schemas.microsoft.com/office/drawing/2014/main" id="{8A037B8A-C781-9F40-A9F6-BCCD198DD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62100" y="3324700"/>
            <a:ext cx="4242611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66926CBF-E2B0-C44C-AD98-B15D17ADD5A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67601" y="2679700"/>
            <a:ext cx="4072192" cy="645001"/>
          </a:xfrm>
        </p:spPr>
        <p:txBody>
          <a:bodyPr rtlCol="0" anchor="ctr"/>
          <a:lstStyle>
            <a:lvl1pPr marL="0" indent="0" rtl="0">
              <a:buNone/>
              <a:defRPr sz="2400" b="1" i="0">
                <a:solidFill>
                  <a:schemeClr val="tx2"/>
                </a:solidFill>
                <a:latin typeface="+mj-lt"/>
                <a:cs typeface="Gill Sans" panose="020B0502020104020203" pitchFamily="34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7" name="Segnaposto contenuto 5">
            <a:extLst>
              <a:ext uri="{FF2B5EF4-FFF2-40B4-BE49-F238E27FC236}">
                <a16:creationId xmlns:a16="http://schemas.microsoft.com/office/drawing/2014/main" id="{318A1595-1A86-304F-A361-B3E4B06837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67601" y="3324700"/>
            <a:ext cx="4072192" cy="3304699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18DEFE0B-9B5C-734D-8394-A770FAA615B3}"/>
              </a:ext>
            </a:extLst>
          </p:cNvPr>
          <p:cNvSpPr/>
          <p:nvPr userDrawn="1"/>
        </p:nvSpPr>
        <p:spPr>
          <a:xfrm>
            <a:off x="838200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A02390A6-F565-8844-A9B9-4C6ACB7857F5}"/>
              </a:ext>
            </a:extLst>
          </p:cNvPr>
          <p:cNvSpPr/>
          <p:nvPr userDrawn="1"/>
        </p:nvSpPr>
        <p:spPr>
          <a:xfrm>
            <a:off x="6742889" y="2679700"/>
            <a:ext cx="546100" cy="5461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86674C34-BF58-4A21-BEE1-52BA2A5DB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241760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73ADF8-C269-5D42-A626-BE35303B9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E7CE01-A53E-894C-9672-25D8CB7D5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C128E13-F6CA-9A4F-A3DD-2CEB2ED95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6141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9F824E8-8F6B-3D44-A59E-3179A03A7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7E1808-3255-6342-8F11-708C178C68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3257765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6BF98B-2743-4B47-AE32-9926CC2B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C6908B9-8BB9-5247-A9CC-EADBF62AB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85361"/>
            <a:ext cx="5157787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5572680-8F07-DD43-A1EC-F836900FF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85361"/>
            <a:ext cx="5183188" cy="4304302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02532F2-B96C-DE47-9F25-34728C00D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it-IT" noProof="0" dirty="0"/>
              <a:t>Aggiungere un piè di pagina</a:t>
            </a:r>
          </a:p>
        </p:txBody>
      </p:sp>
    </p:spTree>
    <p:extLst>
      <p:ext uri="{BB962C8B-B14F-4D97-AF65-F5344CB8AC3E}">
        <p14:creationId xmlns:p14="http://schemas.microsoft.com/office/powerpoint/2010/main" val="413889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15" name="Forma 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 userDrawn="1"/>
        </p:nvSpPr>
        <p:spPr>
          <a:xfrm rot="16200000">
            <a:off x="-863811" y="4350527"/>
            <a:ext cx="2565831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it-IT" sz="1600" b="1" i="0" spc="0" noProof="0" dirty="0">
                <a:solidFill>
                  <a:schemeClr val="tx2"/>
                </a:solidFill>
                <a:latin typeface="+mj-lt"/>
                <a:cs typeface="Gill Sans" panose="020B0502020104020203" pitchFamily="34" charset="-79"/>
              </a:rPr>
              <a:t>WELCOME MATRICOLE </a:t>
            </a:r>
          </a:p>
        </p:txBody>
      </p:sp>
      <p:sp>
        <p:nvSpPr>
          <p:cNvPr id="16" name="Forma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 userDrawn="1"/>
        </p:nvSpPr>
        <p:spPr>
          <a:xfrm flipV="1">
            <a:off x="419100" y="798384"/>
            <a:ext cx="1" cy="2188805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  <p:sp>
        <p:nvSpPr>
          <p:cNvPr id="17" name="Forma 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 userDrawn="1"/>
        </p:nvSpPr>
        <p:spPr>
          <a:xfrm>
            <a:off x="158397" y="77222"/>
            <a:ext cx="521406" cy="24765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86CB4B4D-7CA3-9044-876B-883B54F8677D}" type="slidenum">
              <a:rPr lang="it-IT" sz="1050" noProof="0" smtClean="0">
                <a:solidFill>
                  <a:schemeClr val="tx2"/>
                </a:solidFill>
              </a:rPr>
              <a:pPr algn="ctr"/>
              <a:t>‹N›</a:t>
            </a:fld>
            <a:endParaRPr lang="it-IT" sz="1050" noProof="0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385F3E2-6A15-4D97-8218-9730C37996C1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47133" y="6101920"/>
            <a:ext cx="691067" cy="6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1" r:id="rId2"/>
    <p:sldLayoutId id="2147483674" r:id="rId3"/>
    <p:sldLayoutId id="2147483670" r:id="rId4"/>
    <p:sldLayoutId id="2147483669" r:id="rId5"/>
    <p:sldLayoutId id="2147483664" r:id="rId6"/>
    <p:sldLayoutId id="2147483650" r:id="rId7"/>
    <p:sldLayoutId id="2147483653" r:id="rId8"/>
    <p:sldLayoutId id="2147483680" r:id="rId9"/>
    <p:sldLayoutId id="2147483678" r:id="rId10"/>
    <p:sldLayoutId id="2147483679" r:id="rId11"/>
    <p:sldLayoutId id="2147483672" r:id="rId12"/>
    <p:sldLayoutId id="2147483683" r:id="rId13"/>
    <p:sldLayoutId id="2147483675" r:id="rId14"/>
    <p:sldLayoutId id="2147483681" r:id="rId15"/>
    <p:sldLayoutId id="2147483682" r:id="rId16"/>
    <p:sldLayoutId id="2147483671" r:id="rId17"/>
    <p:sldLayoutId id="2147483677" r:id="rId18"/>
    <p:sldLayoutId id="2147483676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12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it-IT" noProof="0" dirty="0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15" name="Forma 61">
            <a:extLst>
              <a:ext uri="{FF2B5EF4-FFF2-40B4-BE49-F238E27FC236}">
                <a16:creationId xmlns:a16="http://schemas.microsoft.com/office/drawing/2014/main" id="{EFA7F577-E691-D948-943E-8D25DFE256F5}"/>
              </a:ext>
            </a:extLst>
          </p:cNvPr>
          <p:cNvSpPr/>
          <p:nvPr userDrawn="1"/>
        </p:nvSpPr>
        <p:spPr>
          <a:xfrm rot="16200000">
            <a:off x="-863811" y="4350527"/>
            <a:ext cx="2565831" cy="284693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19050" tIns="19050" rIns="19050" bIns="19050" rtlCol="0" anchor="ctr">
            <a:spAutoFit/>
          </a:bodyPr>
          <a:lstStyle/>
          <a:p>
            <a:pPr rtl="0">
              <a:defRPr sz="3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it-IT" sz="1600" b="1" i="0" spc="0" noProof="0" dirty="0">
                <a:solidFill>
                  <a:schemeClr val="tx2"/>
                </a:solidFill>
                <a:latin typeface="+mj-lt"/>
                <a:cs typeface="Gill Sans" panose="020B0502020104020203" pitchFamily="34" charset="-79"/>
              </a:rPr>
              <a:t>WELCOME MATRICOLE </a:t>
            </a:r>
          </a:p>
        </p:txBody>
      </p:sp>
      <p:sp>
        <p:nvSpPr>
          <p:cNvPr id="16" name="Forma 62">
            <a:extLst>
              <a:ext uri="{FF2B5EF4-FFF2-40B4-BE49-F238E27FC236}">
                <a16:creationId xmlns:a16="http://schemas.microsoft.com/office/drawing/2014/main" id="{2C8F251E-BB08-9D42-8813-D3CD1AE6AF9A}"/>
              </a:ext>
            </a:extLst>
          </p:cNvPr>
          <p:cNvSpPr/>
          <p:nvPr userDrawn="1"/>
        </p:nvSpPr>
        <p:spPr>
          <a:xfrm flipV="1">
            <a:off x="419100" y="798384"/>
            <a:ext cx="1" cy="2188805"/>
          </a:xfrm>
          <a:prstGeom prst="line">
            <a:avLst/>
          </a:prstGeom>
          <a:ln w="38100">
            <a:solidFill>
              <a:schemeClr val="tx2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it-IT" sz="1500" noProof="0" dirty="0"/>
          </a:p>
        </p:txBody>
      </p:sp>
      <p:sp>
        <p:nvSpPr>
          <p:cNvPr id="17" name="Forma 42">
            <a:extLst>
              <a:ext uri="{FF2B5EF4-FFF2-40B4-BE49-F238E27FC236}">
                <a16:creationId xmlns:a16="http://schemas.microsoft.com/office/drawing/2014/main" id="{3890D1E5-941D-C642-A000-669C7923941B}"/>
              </a:ext>
            </a:extLst>
          </p:cNvPr>
          <p:cNvSpPr txBox="1">
            <a:spLocks/>
          </p:cNvSpPr>
          <p:nvPr userDrawn="1"/>
        </p:nvSpPr>
        <p:spPr>
          <a:xfrm>
            <a:off x="158397" y="77222"/>
            <a:ext cx="521406" cy="24765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C1C0B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fld id="{86CB4B4D-7CA3-9044-876B-883B54F8677D}" type="slidenum">
              <a:rPr lang="it-IT" sz="1050" noProof="0" smtClean="0">
                <a:solidFill>
                  <a:schemeClr val="tx2"/>
                </a:solidFill>
              </a:rPr>
              <a:pPr algn="ctr"/>
              <a:t>‹N›</a:t>
            </a:fld>
            <a:endParaRPr lang="it-IT" sz="1050" noProof="0" dirty="0">
              <a:solidFill>
                <a:schemeClr val="tx2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385F3E2-6A15-4D97-8218-9730C37996C1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47133" y="6101920"/>
            <a:ext cx="691067" cy="61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534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Gill Sans Light" panose="020B0302020104020203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>
          <p15:clr>
            <a:srgbClr val="F26B43"/>
          </p15:clr>
        </p15:guide>
        <p15:guide id="2" orient="horz" pos="412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tif"/><Relationship Id="rId7" Type="http://schemas.openxmlformats.org/officeDocument/2006/relationships/image" Target="cid:image002.png@01D7B559.BB52037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image" Target="cid:image001.png@01D7B559.BB520370" TargetMode="External"/><Relationship Id="rId10" Type="http://schemas.openxmlformats.org/officeDocument/2006/relationships/hyperlink" Target="https://www.facebook.com/univda" TargetMode="External"/><Relationship Id="rId4" Type="http://schemas.openxmlformats.org/officeDocument/2006/relationships/image" Target="../media/image6.png"/><Relationship Id="rId9" Type="http://schemas.openxmlformats.org/officeDocument/2006/relationships/image" Target="cid:image003.png@01D7B559.BB52037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egnaposto immagine 7">
            <a:extLst>
              <a:ext uri="{FF2B5EF4-FFF2-40B4-BE49-F238E27FC236}">
                <a16:creationId xmlns:a16="http://schemas.microsoft.com/office/drawing/2014/main" id="{70C131D3-CBD3-6049-A783-B267C7CBA4D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15730" r="7334"/>
          <a:stretch/>
        </p:blipFill>
        <p:spPr>
          <a:xfrm>
            <a:off x="894080" y="10"/>
            <a:ext cx="11297920" cy="6857990"/>
          </a:xfrm>
          <a:noFill/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14801ABD-7339-4C70-82A3-696BE8EF1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547" y="3286225"/>
            <a:ext cx="5306852" cy="2852737"/>
          </a:xfrm>
        </p:spPr>
        <p:txBody>
          <a:bodyPr anchor="b">
            <a:normAutofit fontScale="90000"/>
          </a:bodyPr>
          <a:lstStyle/>
          <a:p>
            <a:br>
              <a:rPr lang="it-IT" sz="2600" dirty="0">
                <a:solidFill>
                  <a:srgbClr val="152E4A"/>
                </a:solidFill>
              </a:rPr>
            </a:br>
            <a:r>
              <a:rPr lang="it-IT" sz="3600" dirty="0">
                <a:solidFill>
                  <a:srgbClr val="152E4A"/>
                </a:solidFill>
              </a:rPr>
              <a:t>WELCOME MATRICOLE!</a:t>
            </a:r>
            <a:br>
              <a:rPr lang="it-IT" sz="3600" dirty="0">
                <a:solidFill>
                  <a:srgbClr val="152E4A"/>
                </a:solidFill>
              </a:rPr>
            </a:br>
            <a:r>
              <a:rPr lang="it-IT" sz="3600" dirty="0" err="1">
                <a:solidFill>
                  <a:srgbClr val="152E4A"/>
                </a:solidFill>
              </a:rPr>
              <a:t>a.a</a:t>
            </a:r>
            <a:r>
              <a:rPr lang="it-IT" sz="3600" dirty="0">
                <a:solidFill>
                  <a:srgbClr val="152E4A"/>
                </a:solidFill>
              </a:rPr>
              <a:t>. 2023/2024</a:t>
            </a:r>
            <a:br>
              <a:rPr lang="it-IT" sz="2600" dirty="0">
                <a:solidFill>
                  <a:srgbClr val="152E4A"/>
                </a:solidFill>
              </a:rPr>
            </a:br>
            <a:br>
              <a:rPr lang="it-IT" sz="2600" dirty="0">
                <a:solidFill>
                  <a:srgbClr val="152E4A"/>
                </a:solidFill>
              </a:rPr>
            </a:br>
            <a:br>
              <a:rPr lang="it-IT" sz="2600" dirty="0">
                <a:solidFill>
                  <a:srgbClr val="152E4A"/>
                </a:solidFill>
              </a:rPr>
            </a:br>
            <a:r>
              <a:rPr lang="it-IT" sz="2600" dirty="0">
                <a:solidFill>
                  <a:srgbClr val="152E4A"/>
                </a:solidFill>
              </a:rPr>
              <a:t>Benvenute e Benvenuti</a:t>
            </a:r>
            <a:br>
              <a:rPr lang="it-IT" sz="2600" dirty="0">
                <a:solidFill>
                  <a:srgbClr val="152E4A"/>
                </a:solidFill>
              </a:rPr>
            </a:br>
            <a:r>
              <a:rPr lang="it-IT" sz="2600" dirty="0">
                <a:solidFill>
                  <a:srgbClr val="152E4A"/>
                </a:solidFill>
              </a:rPr>
              <a:t>all’Università della Valle d’Aosta</a:t>
            </a:r>
          </a:p>
        </p:txBody>
      </p:sp>
    </p:spTree>
    <p:extLst>
      <p:ext uri="{BB962C8B-B14F-4D97-AF65-F5344CB8AC3E}">
        <p14:creationId xmlns:p14="http://schemas.microsoft.com/office/powerpoint/2010/main" val="937271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06" y="902482"/>
            <a:ext cx="5308600" cy="1395208"/>
          </a:xfrm>
        </p:spPr>
        <p:txBody>
          <a:bodyPr rtlCol="0">
            <a:noAutofit/>
          </a:bodyPr>
          <a:lstStyle/>
          <a:p>
            <a:pPr algn="ctr"/>
            <a:r>
              <a:rPr lang="it-IT" sz="3600" spc="0" dirty="0">
                <a:solidFill>
                  <a:srgbClr val="152E4A"/>
                </a:solidFill>
                <a:cs typeface="Gill Sans"/>
              </a:rPr>
              <a:t>I servizi per gli studenti</a:t>
            </a:r>
            <a:br>
              <a:rPr lang="it-IT" sz="3600" spc="0" dirty="0">
                <a:solidFill>
                  <a:srgbClr val="152E4A"/>
                </a:solidFill>
                <a:cs typeface="Gill Sans"/>
              </a:rPr>
            </a:br>
            <a:endParaRPr lang="it-IT" sz="3600" spc="0" dirty="0">
              <a:solidFill>
                <a:srgbClr val="152E4A"/>
              </a:solidFill>
              <a:cs typeface="Gill San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EB8441F-1120-4013-A812-303C3C3C22A4}"/>
              </a:ext>
            </a:extLst>
          </p:cNvPr>
          <p:cNvSpPr/>
          <p:nvPr/>
        </p:nvSpPr>
        <p:spPr>
          <a:xfrm>
            <a:off x="6324600" y="0"/>
            <a:ext cx="5867400" cy="6858000"/>
          </a:xfrm>
          <a:prstGeom prst="rect">
            <a:avLst/>
          </a:prstGeom>
          <a:solidFill>
            <a:srgbClr val="1F3A58"/>
          </a:solidFill>
          <a:ln>
            <a:solidFill>
              <a:srgbClr val="152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DDA8123-7ECD-2A44-A629-7F2DB0D01D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53249"/>
            <a:ext cx="5448300" cy="3775888"/>
          </a:xfrm>
        </p:spPr>
        <p:txBody>
          <a:bodyPr rtlCol="0">
            <a:normAutofit fontScale="55000" lnSpcReduction="20000"/>
          </a:bodyPr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18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400" b="1" dirty="0"/>
              <a:t>Segreterie studenti e Diritto allo studio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34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400" b="1" dirty="0"/>
              <a:t>Calendari - organizzazione attività didattiche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34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400" b="1" dirty="0"/>
              <a:t>Sistemi informativi di Ateneo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34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400" b="1" dirty="0"/>
              <a:t>Mobilità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34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3400" b="1" dirty="0"/>
              <a:t>Biblioteca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18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18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20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20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/>
              <a:t>2023 Università della Valle d’Aosta – Université de la </a:t>
            </a:r>
            <a:r>
              <a:rPr lang="it-IT" sz="2000" b="1" dirty="0" err="1"/>
              <a:t>Vallée</a:t>
            </a:r>
            <a:r>
              <a:rPr lang="it-IT" sz="2000" b="1" dirty="0"/>
              <a:t> d’</a:t>
            </a:r>
            <a:r>
              <a:rPr lang="it-IT" sz="2000" b="1" dirty="0" err="1"/>
              <a:t>Aoste</a:t>
            </a:r>
            <a:endParaRPr lang="it-IT" sz="20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2000" b="1" dirty="0"/>
              <a:t> Tutti i diritti riservati</a:t>
            </a:r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F1AF67EB-A440-4F40-861A-A266D594A0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187" t="189" r="518" b="2618"/>
          <a:stretch/>
        </p:blipFill>
        <p:spPr>
          <a:xfrm>
            <a:off x="6394450" y="278763"/>
            <a:ext cx="5760000" cy="5840008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A1FCF7-4D11-4279-A7EF-512855E036F8}"/>
              </a:ext>
            </a:extLst>
          </p:cNvPr>
          <p:cNvSpPr txBox="1"/>
          <p:nvPr/>
        </p:nvSpPr>
        <p:spPr>
          <a:xfrm>
            <a:off x="8112400" y="6257553"/>
            <a:ext cx="232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www.univda.it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5C988E8-4431-44D9-B64F-7A2733F1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98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5916A0B-3333-4AD2-B394-B5F7F2458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65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4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06" y="902482"/>
            <a:ext cx="5308600" cy="1395208"/>
          </a:xfrm>
        </p:spPr>
        <p:txBody>
          <a:bodyPr rtlCol="0">
            <a:noAutofit/>
          </a:bodyPr>
          <a:lstStyle/>
          <a:p>
            <a:pPr algn="ctr"/>
            <a:br>
              <a:rPr lang="it-IT" sz="3600" spc="0" dirty="0">
                <a:solidFill>
                  <a:srgbClr val="152E4A"/>
                </a:solidFill>
                <a:cs typeface="Gill Sans"/>
              </a:rPr>
            </a:br>
            <a:endParaRPr lang="it-IT" sz="3600" spc="0" dirty="0">
              <a:solidFill>
                <a:srgbClr val="152E4A"/>
              </a:solidFill>
              <a:cs typeface="Gill Sans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DDA8123-7ECD-2A44-A629-7F2DB0D01D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0601" y="3313986"/>
            <a:ext cx="5448300" cy="3521242"/>
          </a:xfrm>
        </p:spPr>
        <p:txBody>
          <a:bodyPr rtlCol="0">
            <a:normAutofit/>
          </a:bodyPr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5C988E8-4431-44D9-B64F-7A2733F1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98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5916A0B-3333-4AD2-B394-B5F7F2458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65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Immagine 6" descr="Immagine che contiene testo, schermata, Sito Web, Pagina Web&#10;&#10;Descrizione generata automaticamente">
            <a:extLst>
              <a:ext uri="{FF2B5EF4-FFF2-40B4-BE49-F238E27FC236}">
                <a16:creationId xmlns:a16="http://schemas.microsoft.com/office/drawing/2014/main" id="{43822917-D4C8-4994-7B8B-ECF78A1E6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600" y="441434"/>
            <a:ext cx="10941399" cy="55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27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06" y="902482"/>
            <a:ext cx="5308600" cy="1395208"/>
          </a:xfrm>
        </p:spPr>
        <p:txBody>
          <a:bodyPr rtlCol="0">
            <a:noAutofit/>
          </a:bodyPr>
          <a:lstStyle/>
          <a:p>
            <a:pPr algn="ctr"/>
            <a:br>
              <a:rPr lang="it-IT" sz="3600" spc="0" dirty="0">
                <a:solidFill>
                  <a:srgbClr val="152E4A"/>
                </a:solidFill>
                <a:cs typeface="Gill Sans"/>
              </a:rPr>
            </a:br>
            <a:endParaRPr lang="it-IT" sz="3600" spc="0" dirty="0">
              <a:solidFill>
                <a:srgbClr val="152E4A"/>
              </a:solidFill>
              <a:cs typeface="Gill Sans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DDA8123-7ECD-2A44-A629-7F2DB0D01D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0601" y="3313986"/>
            <a:ext cx="5448300" cy="3521242"/>
          </a:xfrm>
        </p:spPr>
        <p:txBody>
          <a:bodyPr rtlCol="0">
            <a:normAutofit/>
          </a:bodyPr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5C988E8-4431-44D9-B64F-7A2733F1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98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5916A0B-3333-4AD2-B394-B5F7F2458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65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Immagine 4" descr="Immagine che contiene testo, schermata, software, Pagina Web&#10;&#10;Descrizione generata automaticamente">
            <a:extLst>
              <a:ext uri="{FF2B5EF4-FFF2-40B4-BE49-F238E27FC236}">
                <a16:creationId xmlns:a16="http://schemas.microsoft.com/office/drawing/2014/main" id="{E2E00224-BDEB-43F2-6B95-A5BD80223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600" y="430924"/>
            <a:ext cx="10941400" cy="594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960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5000">
        <p:fade/>
      </p:transition>
    </mc:Choice>
    <mc:Fallback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olo 19">
            <a:extLst>
              <a:ext uri="{FF2B5EF4-FFF2-40B4-BE49-F238E27FC236}">
                <a16:creationId xmlns:a16="http://schemas.microsoft.com/office/drawing/2014/main" id="{12FCB55E-59A0-A24E-82CA-C86759583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206" y="902482"/>
            <a:ext cx="5308600" cy="1395208"/>
          </a:xfrm>
        </p:spPr>
        <p:txBody>
          <a:bodyPr rtlCol="0">
            <a:noAutofit/>
          </a:bodyPr>
          <a:lstStyle/>
          <a:p>
            <a:pPr algn="ctr"/>
            <a:r>
              <a:rPr lang="it-IT" sz="3600" spc="0" dirty="0">
                <a:solidFill>
                  <a:srgbClr val="152E4A"/>
                </a:solidFill>
                <a:cs typeface="Gill Sans"/>
              </a:rPr>
              <a:t>Buon anno accademico!</a:t>
            </a:r>
            <a:br>
              <a:rPr lang="it-IT" sz="3600" spc="0" dirty="0">
                <a:solidFill>
                  <a:srgbClr val="152E4A"/>
                </a:solidFill>
                <a:cs typeface="Gill Sans"/>
              </a:rPr>
            </a:br>
            <a:endParaRPr lang="it-IT" sz="3600" spc="0" dirty="0">
              <a:solidFill>
                <a:srgbClr val="152E4A"/>
              </a:solidFill>
              <a:cs typeface="Gill Sans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EB8441F-1120-4013-A812-303C3C3C22A4}"/>
              </a:ext>
            </a:extLst>
          </p:cNvPr>
          <p:cNvSpPr/>
          <p:nvPr/>
        </p:nvSpPr>
        <p:spPr>
          <a:xfrm>
            <a:off x="6324600" y="0"/>
            <a:ext cx="5867400" cy="6858000"/>
          </a:xfrm>
          <a:prstGeom prst="rect">
            <a:avLst/>
          </a:prstGeom>
          <a:solidFill>
            <a:srgbClr val="1F3A58"/>
          </a:solidFill>
          <a:ln>
            <a:solidFill>
              <a:srgbClr val="152E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2DDA8123-7ECD-2A44-A629-7F2DB0D01D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3007895"/>
            <a:ext cx="5448300" cy="3521242"/>
          </a:xfrm>
        </p:spPr>
        <p:txBody>
          <a:bodyPr rtlCol="0">
            <a:normAutofit fontScale="92500" lnSpcReduction="10000"/>
          </a:bodyPr>
          <a:lstStyle/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sz="1800" b="1" dirty="0"/>
              <a:t>Seguiteci sui social</a:t>
            </a:r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18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18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18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sz="1800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/>
              <a:t>2023 Università della Valle d’Aosta – Université de la </a:t>
            </a:r>
            <a:r>
              <a:rPr lang="it-IT" b="1" dirty="0" err="1"/>
              <a:t>Vallée</a:t>
            </a:r>
            <a:r>
              <a:rPr lang="it-IT" b="1" dirty="0"/>
              <a:t> d’</a:t>
            </a:r>
            <a:r>
              <a:rPr lang="it-IT" b="1" dirty="0" err="1"/>
              <a:t>Aoste</a:t>
            </a:r>
            <a:endParaRPr lang="it-IT" b="1" dirty="0"/>
          </a:p>
          <a:p>
            <a:pPr marL="0" indent="0" algn="ctr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it-IT" b="1" dirty="0"/>
              <a:t> Tutti i diritti riservati</a:t>
            </a:r>
          </a:p>
        </p:txBody>
      </p:sp>
      <p:pic>
        <p:nvPicPr>
          <p:cNvPr id="5" name="Segnaposto immagine 4">
            <a:extLst>
              <a:ext uri="{FF2B5EF4-FFF2-40B4-BE49-F238E27FC236}">
                <a16:creationId xmlns:a16="http://schemas.microsoft.com/office/drawing/2014/main" id="{F1AF67EB-A440-4F40-861A-A266D594A0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187" t="189" r="518" b="2618"/>
          <a:stretch/>
        </p:blipFill>
        <p:spPr>
          <a:xfrm>
            <a:off x="6394450" y="278763"/>
            <a:ext cx="5760000" cy="5840008"/>
          </a:xfr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DA1FCF7-4D11-4279-A7EF-512855E036F8}"/>
              </a:ext>
            </a:extLst>
          </p:cNvPr>
          <p:cNvSpPr txBox="1"/>
          <p:nvPr/>
        </p:nvSpPr>
        <p:spPr>
          <a:xfrm>
            <a:off x="8112400" y="6257553"/>
            <a:ext cx="232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www.univda.it 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5C988E8-4431-44D9-B64F-7A2733F1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998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5916A0B-3333-4AD2-B394-B5F7F24584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653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 </a:t>
            </a: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BC6B8E1E-BF1D-4FEB-BB74-44440CCF98B5}"/>
              </a:ext>
            </a:extLst>
          </p:cNvPr>
          <p:cNvGrpSpPr/>
          <p:nvPr/>
        </p:nvGrpSpPr>
        <p:grpSpPr>
          <a:xfrm>
            <a:off x="1441533" y="3423560"/>
            <a:ext cx="3860633" cy="770025"/>
            <a:chOff x="1309436" y="3423560"/>
            <a:chExt cx="3860633" cy="770025"/>
          </a:xfrm>
        </p:grpSpPr>
        <p:pic>
          <p:nvPicPr>
            <p:cNvPr id="1027" name="Immagine 11">
              <a:extLst>
                <a:ext uri="{FF2B5EF4-FFF2-40B4-BE49-F238E27FC236}">
                  <a16:creationId xmlns:a16="http://schemas.microsoft.com/office/drawing/2014/main" id="{820951C1-8037-4D21-9839-284C251E49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r:link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7118" y="3426996"/>
              <a:ext cx="742951" cy="742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Immagine 12">
              <a:extLst>
                <a:ext uri="{FF2B5EF4-FFF2-40B4-BE49-F238E27FC236}">
                  <a16:creationId xmlns:a16="http://schemas.microsoft.com/office/drawing/2014/main" id="{887BF22D-53DE-4153-B21C-3578883161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r:link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891" y="3423560"/>
              <a:ext cx="742950" cy="742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Immagine 13">
              <a:extLst>
                <a:ext uri="{FF2B5EF4-FFF2-40B4-BE49-F238E27FC236}">
                  <a16:creationId xmlns:a16="http://schemas.microsoft.com/office/drawing/2014/main" id="{E10662F2-F85B-4072-BB46-D229EF651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r:link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8663" y="3450634"/>
              <a:ext cx="742951" cy="742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>
              <a:hlinkClick r:id="rId10"/>
              <a:extLst>
                <a:ext uri="{FF2B5EF4-FFF2-40B4-BE49-F238E27FC236}">
                  <a16:creationId xmlns:a16="http://schemas.microsoft.com/office/drawing/2014/main" id="{B8CC2310-DC88-49AC-9E4A-48CCD4A45C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436" y="3432084"/>
              <a:ext cx="742951" cy="742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2123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308437_TF78646930.potx" id="{374DF414-AC5C-438B-AEAD-90DD6D2D01AC}" vid="{CD76659C-D50F-4EDC-AED5-0437459BCC9B}"/>
    </a:ext>
  </a:extLst>
</a:theme>
</file>

<file path=ppt/theme/theme2.xml><?xml version="1.0" encoding="utf-8"?>
<a:theme xmlns:a="http://schemas.openxmlformats.org/drawingml/2006/main" name="1_Tema di Office">
  <a:themeElements>
    <a:clrScheme name="Custom 25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00194C"/>
      </a:accent1>
      <a:accent2>
        <a:srgbClr val="EAB200"/>
      </a:accent2>
      <a:accent3>
        <a:srgbClr val="DDDDDD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ustom 28">
      <a:majorFont>
        <a:latin typeface="Gill Sans MT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4308437_TF78646930.potx" id="{374DF414-AC5C-438B-AEAD-90DD6D2D01AC}" vid="{CD76659C-D50F-4EDC-AED5-0437459BCC9B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827ef35c-0d7a-4cad-a750-5bcb7c695b3c" xsi:nil="true"/>
    <TaxCatchAll xmlns="b2cbe232-e2f2-4e2a-83cf-e6ea629c7834" xsi:nil="true"/>
    <lcf76f155ced4ddcb4097134ff3c332f xmlns="827ef35c-0d7a-4cad-a750-5bcb7c695b3c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F87057B1B17EA4F8F239807D3896ADA" ma:contentTypeVersion="17" ma:contentTypeDescription="Creare un nuovo documento." ma:contentTypeScope="" ma:versionID="e004e256ed261925b8684af984053549">
  <xsd:schema xmlns:xsd="http://www.w3.org/2001/XMLSchema" xmlns:xs="http://www.w3.org/2001/XMLSchema" xmlns:p="http://schemas.microsoft.com/office/2006/metadata/properties" xmlns:ns2="827ef35c-0d7a-4cad-a750-5bcb7c695b3c" xmlns:ns3="b2cbe232-e2f2-4e2a-83cf-e6ea629c7834" targetNamespace="http://schemas.microsoft.com/office/2006/metadata/properties" ma:root="true" ma:fieldsID="5ff80d718250936419084db7dffa4e1e" ns2:_="" ns3:_="">
    <xsd:import namespace="827ef35c-0d7a-4cad-a750-5bcb7c695b3c"/>
    <xsd:import namespace="b2cbe232-e2f2-4e2a-83cf-e6ea629c78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7ef35c-0d7a-4cad-a750-5bcb7c695b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4737284d-a7be-468a-b347-e191604714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be232-e2f2-4e2a-83cf-e6ea629c783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fe13f390-52a7-47f6-997b-570a471f5d9b}" ma:internalName="TaxCatchAll" ma:showField="CatchAllData" ma:web="b2cbe232-e2f2-4e2a-83cf-e6ea629c78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DE6D2A-0A40-4DAB-B8AE-656243D6AB33}">
  <ds:schemaRefs>
    <ds:schemaRef ds:uri="http://schemas.microsoft.com/office/2006/metadata/properties"/>
    <ds:schemaRef ds:uri="http://purl.org/dc/terms/"/>
    <ds:schemaRef ds:uri="http://purl.org/dc/dcmitype/"/>
    <ds:schemaRef ds:uri="http://purl.org/dc/elements/1.1/"/>
    <ds:schemaRef ds:uri="http://schemas.microsoft.com/office/2006/documentManagement/types"/>
    <ds:schemaRef ds:uri="827ef35c-0d7a-4cad-a750-5bcb7c695b3c"/>
    <ds:schemaRef ds:uri="http://schemas.microsoft.com/office/infopath/2007/PartnerControls"/>
    <ds:schemaRef ds:uri="http://schemas.openxmlformats.org/package/2006/metadata/core-properties"/>
    <ds:schemaRef ds:uri="b2cbe232-e2f2-4e2a-83cf-e6ea629c783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9019D91-4F10-4C8A-9FF2-1C3398AEEE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27ef35c-0d7a-4cad-a750-5bcb7c695b3c"/>
    <ds:schemaRef ds:uri="b2cbe232-e2f2-4e2a-83cf-e6ea629c78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2A67AA4-7A39-4D54-84CA-5821BEF7F7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Widescreen</PresentationFormat>
  <Paragraphs>57</Paragraphs>
  <Slides>5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Gill Sans MT</vt:lpstr>
      <vt:lpstr>Gill Sans Nova Light</vt:lpstr>
      <vt:lpstr>Helvetica Light</vt:lpstr>
      <vt:lpstr>Tema di Office</vt:lpstr>
      <vt:lpstr>1_Tema di Office</vt:lpstr>
      <vt:lpstr> WELCOME MATRICOLE! a.a. 2023/2024   Benvenute e Benvenuti all’Università della Valle d’Aosta</vt:lpstr>
      <vt:lpstr>I servizi per gli studenti </vt:lpstr>
      <vt:lpstr> </vt:lpstr>
      <vt:lpstr> </vt:lpstr>
      <vt:lpstr>Buon anno accademico!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SISTEMI INFORMATICI E STATISTICA</dc:title>
  <dc:creator/>
  <cp:lastModifiedBy/>
  <cp:revision>66</cp:revision>
  <dcterms:created xsi:type="dcterms:W3CDTF">2020-09-28T12:36:13Z</dcterms:created>
  <dcterms:modified xsi:type="dcterms:W3CDTF">2023-10-06T09:02:25Z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0x010100FF87057B1B17EA4F8F239807D3896ADA</vt:lpwstr>
  </property>
  <property fmtid="{D5CDD505-2E9C-101B-9397-08002B2CF9AE}" pid="3" name="MediaServiceImageTags">
    <vt:lpwstr/>
  </property>
</Properties>
</file>