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147376764" r:id="rId2"/>
  </p:sldIdLst>
  <p:sldSz cx="5688013" cy="719931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orient="horz" pos="1905" userDrawn="1">
          <p15:clr>
            <a:srgbClr val="A4A3A4"/>
          </p15:clr>
        </p15:guide>
        <p15:guide id="4" pos="3402" userDrawn="1">
          <p15:clr>
            <a:srgbClr val="A4A3A4"/>
          </p15:clr>
        </p15:guide>
        <p15:guide id="5" orient="horz" pos="1632" userDrawn="1">
          <p15:clr>
            <a:srgbClr val="A4A3A4"/>
          </p15:clr>
        </p15:guide>
        <p15:guide id="6" pos="385" userDrawn="1">
          <p15:clr>
            <a:srgbClr val="A4A3A4"/>
          </p15:clr>
        </p15:guide>
        <p15:guide id="7" orient="horz" pos="43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4E8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BB1F1-DD41-4B97-9E98-EC83E17A8F68}" v="2" dt="2023-11-03T13:23:28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595"/>
  </p:normalViewPr>
  <p:slideViewPr>
    <p:cSldViewPr snapToGrid="0" snapToObjects="1">
      <p:cViewPr>
        <p:scale>
          <a:sx n="165" d="100"/>
          <a:sy n="165" d="100"/>
        </p:scale>
        <p:origin x="232" y="80"/>
      </p:cViewPr>
      <p:guideLst>
        <p:guide orient="horz" pos="158"/>
        <p:guide pos="181"/>
        <p:guide orient="horz" pos="1905"/>
        <p:guide pos="3402"/>
        <p:guide orient="horz" pos="1632"/>
        <p:guide pos="385"/>
        <p:guide orient="horz" pos="433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iavini Veronica (UniCredit)" userId="fbdf9ada-0cb5-4415-8f3b-35ddd6e23386" providerId="ADAL" clId="{1B2BB1F1-DD41-4B97-9E98-EC83E17A8F68}"/>
    <pc:docChg chg="custSel modSld">
      <pc:chgData name="Schiavini Veronica (UniCredit)" userId="fbdf9ada-0cb5-4415-8f3b-35ddd6e23386" providerId="ADAL" clId="{1B2BB1F1-DD41-4B97-9E98-EC83E17A8F68}" dt="2023-11-03T13:26:40.054" v="30" actId="1076"/>
      <pc:docMkLst>
        <pc:docMk/>
      </pc:docMkLst>
      <pc:sldChg chg="addSp delSp modSp mod">
        <pc:chgData name="Schiavini Veronica (UniCredit)" userId="fbdf9ada-0cb5-4415-8f3b-35ddd6e23386" providerId="ADAL" clId="{1B2BB1F1-DD41-4B97-9E98-EC83E17A8F68}" dt="2023-11-03T13:26:40.054" v="30" actId="1076"/>
        <pc:sldMkLst>
          <pc:docMk/>
          <pc:sldMk cId="1706463430" sldId="2147376764"/>
        </pc:sldMkLst>
        <pc:spChg chg="mod">
          <ac:chgData name="Schiavini Veronica (UniCredit)" userId="fbdf9ada-0cb5-4415-8f3b-35ddd6e23386" providerId="ADAL" clId="{1B2BB1F1-DD41-4B97-9E98-EC83E17A8F68}" dt="2023-11-02T10:27:29.120" v="2" actId="20577"/>
          <ac:spMkLst>
            <pc:docMk/>
            <pc:sldMk cId="1706463430" sldId="2147376764"/>
            <ac:spMk id="9" creationId="{53682A0A-0F23-CF4D-59D8-9520D16D4C60}"/>
          </ac:spMkLst>
        </pc:spChg>
        <pc:picChg chg="mod">
          <ac:chgData name="Schiavini Veronica (UniCredit)" userId="fbdf9ada-0cb5-4415-8f3b-35ddd6e23386" providerId="ADAL" clId="{1B2BB1F1-DD41-4B97-9E98-EC83E17A8F68}" dt="2023-11-03T13:26:40.054" v="30" actId="1076"/>
          <ac:picMkLst>
            <pc:docMk/>
            <pc:sldMk cId="1706463430" sldId="2147376764"/>
            <ac:picMk id="6" creationId="{86332359-E262-496B-AB68-196C06BEBA40}"/>
          </ac:picMkLst>
        </pc:picChg>
        <pc:picChg chg="mod">
          <ac:chgData name="Schiavini Veronica (UniCredit)" userId="fbdf9ada-0cb5-4415-8f3b-35ddd6e23386" providerId="ADAL" clId="{1B2BB1F1-DD41-4B97-9E98-EC83E17A8F68}" dt="2023-11-03T13:26:28.355" v="27" actId="1076"/>
          <ac:picMkLst>
            <pc:docMk/>
            <pc:sldMk cId="1706463430" sldId="2147376764"/>
            <ac:picMk id="8" creationId="{E7075142-D806-E0FC-85EB-44FBDC24AF82}"/>
          </ac:picMkLst>
        </pc:picChg>
        <pc:picChg chg="add del mod">
          <ac:chgData name="Schiavini Veronica (UniCredit)" userId="fbdf9ada-0cb5-4415-8f3b-35ddd6e23386" providerId="ADAL" clId="{1B2BB1F1-DD41-4B97-9E98-EC83E17A8F68}" dt="2023-11-03T13:23:17.004" v="4" actId="478"/>
          <ac:picMkLst>
            <pc:docMk/>
            <pc:sldMk cId="1706463430" sldId="2147376764"/>
            <ac:picMk id="10" creationId="{7844D49D-DCD8-F788-9B54-DF6D1F468410}"/>
          </ac:picMkLst>
        </pc:picChg>
        <pc:picChg chg="mod">
          <ac:chgData name="Schiavini Veronica (UniCredit)" userId="fbdf9ada-0cb5-4415-8f3b-35ddd6e23386" providerId="ADAL" clId="{1B2BB1F1-DD41-4B97-9E98-EC83E17A8F68}" dt="2023-11-03T13:26:30.924" v="28" actId="1076"/>
          <ac:picMkLst>
            <pc:docMk/>
            <pc:sldMk cId="1706463430" sldId="2147376764"/>
            <ac:picMk id="14" creationId="{845016C1-A599-1938-B0E2-9E076CEA0524}"/>
          </ac:picMkLst>
        </pc:picChg>
        <pc:picChg chg="add mod">
          <ac:chgData name="Schiavini Veronica (UniCredit)" userId="fbdf9ada-0cb5-4415-8f3b-35ddd6e23386" providerId="ADAL" clId="{1B2BB1F1-DD41-4B97-9E98-EC83E17A8F68}" dt="2023-11-03T13:26:33.740" v="29" actId="1076"/>
          <ac:picMkLst>
            <pc:docMk/>
            <pc:sldMk cId="1706463430" sldId="2147376764"/>
            <ac:picMk id="19" creationId="{9D3AA106-EF13-0123-C670-6886424D4D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601" y="1178222"/>
            <a:ext cx="4834811" cy="2506427"/>
          </a:xfrm>
        </p:spPr>
        <p:txBody>
          <a:bodyPr anchor="b"/>
          <a:lstStyle>
            <a:lvl1pPr algn="ctr">
              <a:defRPr sz="373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002" y="3781306"/>
            <a:ext cx="4266010" cy="1738167"/>
          </a:xfrm>
        </p:spPr>
        <p:txBody>
          <a:bodyPr/>
          <a:lstStyle>
            <a:lvl1pPr marL="0" indent="0" algn="ctr">
              <a:buNone/>
              <a:defRPr sz="1493"/>
            </a:lvl1pPr>
            <a:lvl2pPr marL="284378" indent="0" algn="ctr">
              <a:buNone/>
              <a:defRPr sz="1244"/>
            </a:lvl2pPr>
            <a:lvl3pPr marL="568757" indent="0" algn="ctr">
              <a:buNone/>
              <a:defRPr sz="1120"/>
            </a:lvl3pPr>
            <a:lvl4pPr marL="853135" indent="0" algn="ctr">
              <a:buNone/>
              <a:defRPr sz="995"/>
            </a:lvl4pPr>
            <a:lvl5pPr marL="1137514" indent="0" algn="ctr">
              <a:buNone/>
              <a:defRPr sz="995"/>
            </a:lvl5pPr>
            <a:lvl6pPr marL="1421892" indent="0" algn="ctr">
              <a:buNone/>
              <a:defRPr sz="995"/>
            </a:lvl6pPr>
            <a:lvl7pPr marL="1706270" indent="0" algn="ctr">
              <a:buNone/>
              <a:defRPr sz="995"/>
            </a:lvl7pPr>
            <a:lvl8pPr marL="1990649" indent="0" algn="ctr">
              <a:buNone/>
              <a:defRPr sz="995"/>
            </a:lvl8pPr>
            <a:lvl9pPr marL="2275027" indent="0" algn="ctr">
              <a:buNone/>
              <a:defRPr sz="995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2A1-11F2-FA49-83D8-EFA52CA2080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A15-19FC-FC43-A5E5-68C6C3A3B6E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2A1-11F2-FA49-83D8-EFA52CA2080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A15-19FC-FC43-A5E5-68C6C3A3B6E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70485" y="383297"/>
            <a:ext cx="1226478" cy="610108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1051" y="383297"/>
            <a:ext cx="3608333" cy="610108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2A1-11F2-FA49-83D8-EFA52CA2080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A15-19FC-FC43-A5E5-68C6C3A3B6E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E1A54-BF49-B742-A615-AE93E1713F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756" y="121972"/>
            <a:ext cx="5151069" cy="352722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120" b="0" dirty="0" smtClean="0">
                <a:solidFill>
                  <a:schemeClr val="bg1"/>
                </a:solidFill>
              </a:defRPr>
            </a:lvl1pPr>
          </a:lstStyle>
          <a:p>
            <a:pPr marL="109718" lvl="0" indent="-109718"/>
            <a:r>
              <a:rPr lang="en-GB"/>
              <a:t>&lt;Section title&gt;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BE34D-C51F-41DE-88D0-3C5FFE1AC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  <a:endParaRPr lang="en-GB"/>
          </a:p>
        </p:txBody>
      </p:sp>
      <p:sp>
        <p:nvSpPr>
          <p:cNvPr id="25" name="Segnaposto immagine 9">
            <a:extLst>
              <a:ext uri="{FF2B5EF4-FFF2-40B4-BE49-F238E27FC236}">
                <a16:creationId xmlns:a16="http://schemas.microsoft.com/office/drawing/2014/main" id="{6EFAC134-93F5-43AB-90AF-0D624A3A21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756" y="1483259"/>
            <a:ext cx="895527" cy="2317889"/>
          </a:xfrm>
          <a:prstGeom prst="round2DiagRect">
            <a:avLst>
              <a:gd name="adj1" fmla="val 5001"/>
              <a:gd name="adj2" fmla="val 0"/>
            </a:avLst>
          </a:prstGeom>
          <a:solidFill>
            <a:srgbClr val="E5E5E5"/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26" name="Segnaposto immagine 9">
            <a:extLst>
              <a:ext uri="{FF2B5EF4-FFF2-40B4-BE49-F238E27FC236}">
                <a16:creationId xmlns:a16="http://schemas.microsoft.com/office/drawing/2014/main" id="{38BDECA1-DF2B-4A9A-8027-DFAC4EE5FB5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6161" y="1483259"/>
            <a:ext cx="895527" cy="2317889"/>
          </a:xfrm>
          <a:prstGeom prst="round2DiagRect">
            <a:avLst>
              <a:gd name="adj1" fmla="val 5001"/>
              <a:gd name="adj2" fmla="val 0"/>
            </a:avLst>
          </a:prstGeom>
          <a:solidFill>
            <a:srgbClr val="E5E5E5"/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27" name="Segnaposto immagine 9">
            <a:extLst>
              <a:ext uri="{FF2B5EF4-FFF2-40B4-BE49-F238E27FC236}">
                <a16:creationId xmlns:a16="http://schemas.microsoft.com/office/drawing/2014/main" id="{EE90F4EB-4B04-4F5F-B919-B40C2BED3E3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395566" y="1483259"/>
            <a:ext cx="895527" cy="2317889"/>
          </a:xfrm>
          <a:prstGeom prst="round2DiagRect">
            <a:avLst>
              <a:gd name="adj1" fmla="val 5001"/>
              <a:gd name="adj2" fmla="val 0"/>
            </a:avLst>
          </a:prstGeom>
          <a:solidFill>
            <a:srgbClr val="E5E5E5"/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28" name="Segnaposto immagine 9">
            <a:extLst>
              <a:ext uri="{FF2B5EF4-FFF2-40B4-BE49-F238E27FC236}">
                <a16:creationId xmlns:a16="http://schemas.microsoft.com/office/drawing/2014/main" id="{9BC700BA-5C07-4B28-8B08-4D1474EE51D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14971" y="1483259"/>
            <a:ext cx="895527" cy="2317889"/>
          </a:xfrm>
          <a:prstGeom prst="round2DiagRect">
            <a:avLst>
              <a:gd name="adj1" fmla="val 5001"/>
              <a:gd name="adj2" fmla="val 0"/>
            </a:avLst>
          </a:prstGeom>
          <a:solidFill>
            <a:srgbClr val="E5E5E5"/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19" name="Segnaposto immagine 9">
            <a:extLst>
              <a:ext uri="{FF2B5EF4-FFF2-40B4-BE49-F238E27FC236}">
                <a16:creationId xmlns:a16="http://schemas.microsoft.com/office/drawing/2014/main" id="{BD27353D-33DE-4EF9-A0CD-028B597A594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34375" y="1483259"/>
            <a:ext cx="895527" cy="2317889"/>
          </a:xfrm>
          <a:prstGeom prst="round2DiagRect">
            <a:avLst>
              <a:gd name="adj1" fmla="val 5001"/>
              <a:gd name="adj2" fmla="val 0"/>
            </a:avLst>
          </a:prstGeom>
          <a:solidFill>
            <a:srgbClr val="E5E5E5"/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F3A34C-68E0-4497-A10B-8F8B86DA2A29}"/>
              </a:ext>
            </a:extLst>
          </p:cNvPr>
          <p:cNvSpPr/>
          <p:nvPr userDrawn="1"/>
        </p:nvSpPr>
        <p:spPr>
          <a:xfrm>
            <a:off x="0" y="1"/>
            <a:ext cx="5688013" cy="106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20"/>
          </a:p>
        </p:txBody>
      </p:sp>
    </p:spTree>
    <p:extLst>
      <p:ext uri="{BB962C8B-B14F-4D97-AF65-F5344CB8AC3E}">
        <p14:creationId xmlns:p14="http://schemas.microsoft.com/office/powerpoint/2010/main" val="381697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117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2A1-11F2-FA49-83D8-EFA52CA2080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A15-19FC-FC43-A5E5-68C6C3A3B6E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89" y="1794831"/>
            <a:ext cx="4905911" cy="2994714"/>
          </a:xfrm>
        </p:spPr>
        <p:txBody>
          <a:bodyPr anchor="b"/>
          <a:lstStyle>
            <a:lvl1pPr>
              <a:defRPr sz="373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089" y="4817876"/>
            <a:ext cx="4905911" cy="1574849"/>
          </a:xfrm>
        </p:spPr>
        <p:txBody>
          <a:bodyPr/>
          <a:lstStyle>
            <a:lvl1pPr marL="0" indent="0">
              <a:buNone/>
              <a:defRPr sz="1493">
                <a:solidFill>
                  <a:schemeClr val="tx1"/>
                </a:solidFill>
              </a:defRPr>
            </a:lvl1pPr>
            <a:lvl2pPr marL="284378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2pPr>
            <a:lvl3pPr marL="568757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853135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4pPr>
            <a:lvl5pPr marL="1137514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5pPr>
            <a:lvl6pPr marL="1421892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6pPr>
            <a:lvl7pPr marL="1706270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7pPr>
            <a:lvl8pPr marL="1990649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8pPr>
            <a:lvl9pPr marL="2275027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2A1-11F2-FA49-83D8-EFA52CA2080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A15-19FC-FC43-A5E5-68C6C3A3B6E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051" y="1916484"/>
            <a:ext cx="2417406" cy="45678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9556" y="1916484"/>
            <a:ext cx="2417406" cy="45678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2A1-11F2-FA49-83D8-EFA52CA2080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A15-19FC-FC43-A5E5-68C6C3A3B6E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92" y="383299"/>
            <a:ext cx="4905911" cy="139153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792" y="1764832"/>
            <a:ext cx="2406296" cy="864917"/>
          </a:xfrm>
        </p:spPr>
        <p:txBody>
          <a:bodyPr anchor="b"/>
          <a:lstStyle>
            <a:lvl1pPr marL="0" indent="0">
              <a:buNone/>
              <a:defRPr sz="1493" b="1"/>
            </a:lvl1pPr>
            <a:lvl2pPr marL="284378" indent="0">
              <a:buNone/>
              <a:defRPr sz="1244" b="1"/>
            </a:lvl2pPr>
            <a:lvl3pPr marL="568757" indent="0">
              <a:buNone/>
              <a:defRPr sz="1120" b="1"/>
            </a:lvl3pPr>
            <a:lvl4pPr marL="853135" indent="0">
              <a:buNone/>
              <a:defRPr sz="995" b="1"/>
            </a:lvl4pPr>
            <a:lvl5pPr marL="1137514" indent="0">
              <a:buNone/>
              <a:defRPr sz="995" b="1"/>
            </a:lvl5pPr>
            <a:lvl6pPr marL="1421892" indent="0">
              <a:buNone/>
              <a:defRPr sz="995" b="1"/>
            </a:lvl6pPr>
            <a:lvl7pPr marL="1706270" indent="0">
              <a:buNone/>
              <a:defRPr sz="995" b="1"/>
            </a:lvl7pPr>
            <a:lvl8pPr marL="1990649" indent="0">
              <a:buNone/>
              <a:defRPr sz="995" b="1"/>
            </a:lvl8pPr>
            <a:lvl9pPr marL="2275027" indent="0">
              <a:buNone/>
              <a:defRPr sz="995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792" y="2629749"/>
            <a:ext cx="2406296" cy="386796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9557" y="1764832"/>
            <a:ext cx="2418146" cy="864917"/>
          </a:xfrm>
        </p:spPr>
        <p:txBody>
          <a:bodyPr anchor="b"/>
          <a:lstStyle>
            <a:lvl1pPr marL="0" indent="0">
              <a:buNone/>
              <a:defRPr sz="1493" b="1"/>
            </a:lvl1pPr>
            <a:lvl2pPr marL="284378" indent="0">
              <a:buNone/>
              <a:defRPr sz="1244" b="1"/>
            </a:lvl2pPr>
            <a:lvl3pPr marL="568757" indent="0">
              <a:buNone/>
              <a:defRPr sz="1120" b="1"/>
            </a:lvl3pPr>
            <a:lvl4pPr marL="853135" indent="0">
              <a:buNone/>
              <a:defRPr sz="995" b="1"/>
            </a:lvl4pPr>
            <a:lvl5pPr marL="1137514" indent="0">
              <a:buNone/>
              <a:defRPr sz="995" b="1"/>
            </a:lvl5pPr>
            <a:lvl6pPr marL="1421892" indent="0">
              <a:buNone/>
              <a:defRPr sz="995" b="1"/>
            </a:lvl6pPr>
            <a:lvl7pPr marL="1706270" indent="0">
              <a:buNone/>
              <a:defRPr sz="995" b="1"/>
            </a:lvl7pPr>
            <a:lvl8pPr marL="1990649" indent="0">
              <a:buNone/>
              <a:defRPr sz="995" b="1"/>
            </a:lvl8pPr>
            <a:lvl9pPr marL="2275027" indent="0">
              <a:buNone/>
              <a:defRPr sz="995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79557" y="2629749"/>
            <a:ext cx="2418146" cy="386796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2A1-11F2-FA49-83D8-EFA52CA2080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A15-19FC-FC43-A5E5-68C6C3A3B6E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2A1-11F2-FA49-83D8-EFA52CA2080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A15-19FC-FC43-A5E5-68C6C3A3B6E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2A1-11F2-FA49-83D8-EFA52CA2080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A15-19FC-FC43-A5E5-68C6C3A3B6E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92" y="479954"/>
            <a:ext cx="1834532" cy="1679840"/>
          </a:xfrm>
        </p:spPr>
        <p:txBody>
          <a:bodyPr anchor="b"/>
          <a:lstStyle>
            <a:lvl1pPr>
              <a:defRPr sz="199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146" y="1036570"/>
            <a:ext cx="2879557" cy="5116178"/>
          </a:xfrm>
        </p:spPr>
        <p:txBody>
          <a:bodyPr/>
          <a:lstStyle>
            <a:lvl1pPr>
              <a:defRPr sz="1990"/>
            </a:lvl1pPr>
            <a:lvl2pPr>
              <a:defRPr sz="1742"/>
            </a:lvl2pPr>
            <a:lvl3pPr>
              <a:defRPr sz="1493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792" y="2159794"/>
            <a:ext cx="1834532" cy="4001285"/>
          </a:xfrm>
        </p:spPr>
        <p:txBody>
          <a:bodyPr/>
          <a:lstStyle>
            <a:lvl1pPr marL="0" indent="0">
              <a:buNone/>
              <a:defRPr sz="995"/>
            </a:lvl1pPr>
            <a:lvl2pPr marL="284378" indent="0">
              <a:buNone/>
              <a:defRPr sz="871"/>
            </a:lvl2pPr>
            <a:lvl3pPr marL="568757" indent="0">
              <a:buNone/>
              <a:defRPr sz="746"/>
            </a:lvl3pPr>
            <a:lvl4pPr marL="853135" indent="0">
              <a:buNone/>
              <a:defRPr sz="622"/>
            </a:lvl4pPr>
            <a:lvl5pPr marL="1137514" indent="0">
              <a:buNone/>
              <a:defRPr sz="622"/>
            </a:lvl5pPr>
            <a:lvl6pPr marL="1421892" indent="0">
              <a:buNone/>
              <a:defRPr sz="622"/>
            </a:lvl6pPr>
            <a:lvl7pPr marL="1706270" indent="0">
              <a:buNone/>
              <a:defRPr sz="622"/>
            </a:lvl7pPr>
            <a:lvl8pPr marL="1990649" indent="0">
              <a:buNone/>
              <a:defRPr sz="622"/>
            </a:lvl8pPr>
            <a:lvl9pPr marL="2275027" indent="0">
              <a:buNone/>
              <a:defRPr sz="62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2A1-11F2-FA49-83D8-EFA52CA2080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A15-19FC-FC43-A5E5-68C6C3A3B6E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92" y="479954"/>
            <a:ext cx="1834532" cy="1679840"/>
          </a:xfrm>
        </p:spPr>
        <p:txBody>
          <a:bodyPr anchor="b"/>
          <a:lstStyle>
            <a:lvl1pPr>
              <a:defRPr sz="199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18146" y="1036570"/>
            <a:ext cx="2879557" cy="5116178"/>
          </a:xfrm>
        </p:spPr>
        <p:txBody>
          <a:bodyPr anchor="t"/>
          <a:lstStyle>
            <a:lvl1pPr marL="0" indent="0">
              <a:buNone/>
              <a:defRPr sz="1990"/>
            </a:lvl1pPr>
            <a:lvl2pPr marL="284378" indent="0">
              <a:buNone/>
              <a:defRPr sz="1742"/>
            </a:lvl2pPr>
            <a:lvl3pPr marL="568757" indent="0">
              <a:buNone/>
              <a:defRPr sz="1493"/>
            </a:lvl3pPr>
            <a:lvl4pPr marL="853135" indent="0">
              <a:buNone/>
              <a:defRPr sz="1244"/>
            </a:lvl4pPr>
            <a:lvl5pPr marL="1137514" indent="0">
              <a:buNone/>
              <a:defRPr sz="1244"/>
            </a:lvl5pPr>
            <a:lvl6pPr marL="1421892" indent="0">
              <a:buNone/>
              <a:defRPr sz="1244"/>
            </a:lvl6pPr>
            <a:lvl7pPr marL="1706270" indent="0">
              <a:buNone/>
              <a:defRPr sz="1244"/>
            </a:lvl7pPr>
            <a:lvl8pPr marL="1990649" indent="0">
              <a:buNone/>
              <a:defRPr sz="1244"/>
            </a:lvl8pPr>
            <a:lvl9pPr marL="2275027" indent="0">
              <a:buNone/>
              <a:defRPr sz="1244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792" y="2159794"/>
            <a:ext cx="1834532" cy="4001285"/>
          </a:xfrm>
        </p:spPr>
        <p:txBody>
          <a:bodyPr/>
          <a:lstStyle>
            <a:lvl1pPr marL="0" indent="0">
              <a:buNone/>
              <a:defRPr sz="995"/>
            </a:lvl1pPr>
            <a:lvl2pPr marL="284378" indent="0">
              <a:buNone/>
              <a:defRPr sz="871"/>
            </a:lvl2pPr>
            <a:lvl3pPr marL="568757" indent="0">
              <a:buNone/>
              <a:defRPr sz="746"/>
            </a:lvl3pPr>
            <a:lvl4pPr marL="853135" indent="0">
              <a:buNone/>
              <a:defRPr sz="622"/>
            </a:lvl4pPr>
            <a:lvl5pPr marL="1137514" indent="0">
              <a:buNone/>
              <a:defRPr sz="622"/>
            </a:lvl5pPr>
            <a:lvl6pPr marL="1421892" indent="0">
              <a:buNone/>
              <a:defRPr sz="622"/>
            </a:lvl6pPr>
            <a:lvl7pPr marL="1706270" indent="0">
              <a:buNone/>
              <a:defRPr sz="622"/>
            </a:lvl7pPr>
            <a:lvl8pPr marL="1990649" indent="0">
              <a:buNone/>
              <a:defRPr sz="622"/>
            </a:lvl8pPr>
            <a:lvl9pPr marL="2275027" indent="0">
              <a:buNone/>
              <a:defRPr sz="62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12A1-11F2-FA49-83D8-EFA52CA2080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A15-19FC-FC43-A5E5-68C6C3A3B6E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1051" y="383299"/>
            <a:ext cx="4905911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051" y="1916484"/>
            <a:ext cx="4905911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1051" y="6672698"/>
            <a:ext cx="127980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B12A1-11F2-FA49-83D8-EFA52CA20805}" type="datetimeFigureOut">
              <a:rPr lang="it-IT" smtClean="0"/>
              <a:t>03/11/2023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4155" y="6672698"/>
            <a:ext cx="1919704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7159" y="6672698"/>
            <a:ext cx="127980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A8A15-19FC-FC43-A5E5-68C6C3A3B6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71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568757" rtl="0" eaLnBrk="1" latinLnBrk="0" hangingPunct="1">
        <a:lnSpc>
          <a:spcPct val="90000"/>
        </a:lnSpc>
        <a:spcBef>
          <a:spcPct val="0"/>
        </a:spcBef>
        <a:buNone/>
        <a:defRPr sz="27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189" indent="-142189" algn="l" defTabSz="568757" rtl="0" eaLnBrk="1" latinLnBrk="0" hangingPunct="1">
        <a:lnSpc>
          <a:spcPct val="90000"/>
        </a:lnSpc>
        <a:spcBef>
          <a:spcPts val="622"/>
        </a:spcBef>
        <a:buFont typeface="Arial" panose="020B0604020202020204" pitchFamily="34" charset="0"/>
        <a:buChar char="•"/>
        <a:defRPr sz="1742" kern="1200">
          <a:solidFill>
            <a:schemeClr val="tx1"/>
          </a:solidFill>
          <a:latin typeface="+mn-lt"/>
          <a:ea typeface="+mn-ea"/>
          <a:cs typeface="+mn-cs"/>
        </a:defRPr>
      </a:lvl1pPr>
      <a:lvl2pPr marL="426568" indent="-142189" algn="l" defTabSz="568757" rtl="0" eaLnBrk="1" latinLnBrk="0" hangingPunct="1">
        <a:lnSpc>
          <a:spcPct val="90000"/>
        </a:lnSpc>
        <a:spcBef>
          <a:spcPts val="311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2pPr>
      <a:lvl3pPr marL="710946" indent="-142189" algn="l" defTabSz="568757" rtl="0" eaLnBrk="1" latinLnBrk="0" hangingPunct="1">
        <a:lnSpc>
          <a:spcPct val="90000"/>
        </a:lnSpc>
        <a:spcBef>
          <a:spcPts val="311"/>
        </a:spcBef>
        <a:buFont typeface="Arial" panose="020B0604020202020204" pitchFamily="34" charset="0"/>
        <a:buChar char="•"/>
        <a:defRPr sz="1244" kern="1200">
          <a:solidFill>
            <a:schemeClr val="tx1"/>
          </a:solidFill>
          <a:latin typeface="+mn-lt"/>
          <a:ea typeface="+mn-ea"/>
          <a:cs typeface="+mn-cs"/>
        </a:defRPr>
      </a:lvl3pPr>
      <a:lvl4pPr marL="995324" indent="-142189" algn="l" defTabSz="568757" rtl="0" eaLnBrk="1" latinLnBrk="0" hangingPunct="1">
        <a:lnSpc>
          <a:spcPct val="90000"/>
        </a:lnSpc>
        <a:spcBef>
          <a:spcPts val="311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03" indent="-142189" algn="l" defTabSz="568757" rtl="0" eaLnBrk="1" latinLnBrk="0" hangingPunct="1">
        <a:lnSpc>
          <a:spcPct val="90000"/>
        </a:lnSpc>
        <a:spcBef>
          <a:spcPts val="311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5pPr>
      <a:lvl6pPr marL="1564081" indent="-142189" algn="l" defTabSz="568757" rtl="0" eaLnBrk="1" latinLnBrk="0" hangingPunct="1">
        <a:lnSpc>
          <a:spcPct val="90000"/>
        </a:lnSpc>
        <a:spcBef>
          <a:spcPts val="311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6pPr>
      <a:lvl7pPr marL="1848460" indent="-142189" algn="l" defTabSz="568757" rtl="0" eaLnBrk="1" latinLnBrk="0" hangingPunct="1">
        <a:lnSpc>
          <a:spcPct val="90000"/>
        </a:lnSpc>
        <a:spcBef>
          <a:spcPts val="311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7pPr>
      <a:lvl8pPr marL="2132838" indent="-142189" algn="l" defTabSz="568757" rtl="0" eaLnBrk="1" latinLnBrk="0" hangingPunct="1">
        <a:lnSpc>
          <a:spcPct val="90000"/>
        </a:lnSpc>
        <a:spcBef>
          <a:spcPts val="311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8pPr>
      <a:lvl9pPr marL="2417216" indent="-142189" algn="l" defTabSz="568757" rtl="0" eaLnBrk="1" latinLnBrk="0" hangingPunct="1">
        <a:lnSpc>
          <a:spcPct val="90000"/>
        </a:lnSpc>
        <a:spcBef>
          <a:spcPts val="311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8757" rtl="0" eaLnBrk="1" latinLnBrk="0" hangingPunct="1">
        <a:defRPr sz="1120" kern="1200">
          <a:solidFill>
            <a:schemeClr val="tx1"/>
          </a:solidFill>
          <a:latin typeface="+mn-lt"/>
          <a:ea typeface="+mn-ea"/>
          <a:cs typeface="+mn-cs"/>
        </a:defRPr>
      </a:lvl1pPr>
      <a:lvl2pPr marL="284378" algn="l" defTabSz="568757" rtl="0" eaLnBrk="1" latinLnBrk="0" hangingPunct="1">
        <a:defRPr sz="1120" kern="1200">
          <a:solidFill>
            <a:schemeClr val="tx1"/>
          </a:solidFill>
          <a:latin typeface="+mn-lt"/>
          <a:ea typeface="+mn-ea"/>
          <a:cs typeface="+mn-cs"/>
        </a:defRPr>
      </a:lvl2pPr>
      <a:lvl3pPr marL="568757" algn="l" defTabSz="568757" rtl="0" eaLnBrk="1" latinLnBrk="0" hangingPunct="1">
        <a:defRPr sz="1120" kern="1200">
          <a:solidFill>
            <a:schemeClr val="tx1"/>
          </a:solidFill>
          <a:latin typeface="+mn-lt"/>
          <a:ea typeface="+mn-ea"/>
          <a:cs typeface="+mn-cs"/>
        </a:defRPr>
      </a:lvl3pPr>
      <a:lvl4pPr marL="853135" algn="l" defTabSz="568757" rtl="0" eaLnBrk="1" latinLnBrk="0" hangingPunct="1">
        <a:defRPr sz="1120" kern="1200">
          <a:solidFill>
            <a:schemeClr val="tx1"/>
          </a:solidFill>
          <a:latin typeface="+mn-lt"/>
          <a:ea typeface="+mn-ea"/>
          <a:cs typeface="+mn-cs"/>
        </a:defRPr>
      </a:lvl4pPr>
      <a:lvl5pPr marL="1137514" algn="l" defTabSz="568757" rtl="0" eaLnBrk="1" latinLnBrk="0" hangingPunct="1">
        <a:defRPr sz="1120" kern="1200">
          <a:solidFill>
            <a:schemeClr val="tx1"/>
          </a:solidFill>
          <a:latin typeface="+mn-lt"/>
          <a:ea typeface="+mn-ea"/>
          <a:cs typeface="+mn-cs"/>
        </a:defRPr>
      </a:lvl5pPr>
      <a:lvl6pPr marL="1421892" algn="l" defTabSz="568757" rtl="0" eaLnBrk="1" latinLnBrk="0" hangingPunct="1">
        <a:defRPr sz="1120" kern="1200">
          <a:solidFill>
            <a:schemeClr val="tx1"/>
          </a:solidFill>
          <a:latin typeface="+mn-lt"/>
          <a:ea typeface="+mn-ea"/>
          <a:cs typeface="+mn-cs"/>
        </a:defRPr>
      </a:lvl6pPr>
      <a:lvl7pPr marL="1706270" algn="l" defTabSz="568757" rtl="0" eaLnBrk="1" latinLnBrk="0" hangingPunct="1">
        <a:defRPr sz="1120" kern="1200">
          <a:solidFill>
            <a:schemeClr val="tx1"/>
          </a:solidFill>
          <a:latin typeface="+mn-lt"/>
          <a:ea typeface="+mn-ea"/>
          <a:cs typeface="+mn-cs"/>
        </a:defRPr>
      </a:lvl7pPr>
      <a:lvl8pPr marL="1990649" algn="l" defTabSz="568757" rtl="0" eaLnBrk="1" latinLnBrk="0" hangingPunct="1">
        <a:defRPr sz="1120" kern="1200">
          <a:solidFill>
            <a:schemeClr val="tx1"/>
          </a:solidFill>
          <a:latin typeface="+mn-lt"/>
          <a:ea typeface="+mn-ea"/>
          <a:cs typeface="+mn-cs"/>
        </a:defRPr>
      </a:lvl8pPr>
      <a:lvl9pPr marL="2275027" algn="l" defTabSz="568757" rtl="0" eaLnBrk="1" latinLnBrk="0" hangingPunct="1">
        <a:defRPr sz="1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jp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A person holding a light bulb&#10;&#10;Description automatically generated">
            <a:extLst>
              <a:ext uri="{FF2B5EF4-FFF2-40B4-BE49-F238E27FC236}">
                <a16:creationId xmlns:a16="http://schemas.microsoft.com/office/drawing/2014/main" id="{03EAA09F-7A5C-0429-22B4-F02CD4A8D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2" t="6414" r="12242" b="23734"/>
          <a:stretch/>
        </p:blipFill>
        <p:spPr>
          <a:xfrm>
            <a:off x="270591" y="676443"/>
            <a:ext cx="5113337" cy="2112797"/>
          </a:xfrm>
          <a:custGeom>
            <a:avLst/>
            <a:gdLst>
              <a:gd name="connsiteX0" fmla="*/ 684370 w 8642350"/>
              <a:gd name="connsiteY0" fmla="*/ 0 h 3091382"/>
              <a:gd name="connsiteX1" fmla="*/ 8642350 w 8642350"/>
              <a:gd name="connsiteY1" fmla="*/ 0 h 3091382"/>
              <a:gd name="connsiteX2" fmla="*/ 8642350 w 8642350"/>
              <a:gd name="connsiteY2" fmla="*/ 0 h 3091382"/>
              <a:gd name="connsiteX3" fmla="*/ 8642350 w 8642350"/>
              <a:gd name="connsiteY3" fmla="*/ 2407012 h 3091382"/>
              <a:gd name="connsiteX4" fmla="*/ 7957980 w 8642350"/>
              <a:gd name="connsiteY4" fmla="*/ 3091382 h 3091382"/>
              <a:gd name="connsiteX5" fmla="*/ 0 w 8642350"/>
              <a:gd name="connsiteY5" fmla="*/ 3091382 h 3091382"/>
              <a:gd name="connsiteX6" fmla="*/ 0 w 8642350"/>
              <a:gd name="connsiteY6" fmla="*/ 3091382 h 3091382"/>
              <a:gd name="connsiteX7" fmla="*/ 0 w 8642350"/>
              <a:gd name="connsiteY7" fmla="*/ 684370 h 3091382"/>
              <a:gd name="connsiteX8" fmla="*/ 684370 w 8642350"/>
              <a:gd name="connsiteY8" fmla="*/ 0 h 3091382"/>
              <a:gd name="connsiteX0" fmla="*/ 684370 w 8642350"/>
              <a:gd name="connsiteY0" fmla="*/ 0 h 3091382"/>
              <a:gd name="connsiteX1" fmla="*/ 8642350 w 8642350"/>
              <a:gd name="connsiteY1" fmla="*/ 0 h 3091382"/>
              <a:gd name="connsiteX2" fmla="*/ 8642350 w 8642350"/>
              <a:gd name="connsiteY2" fmla="*/ 0 h 3091382"/>
              <a:gd name="connsiteX3" fmla="*/ 8642350 w 8642350"/>
              <a:gd name="connsiteY3" fmla="*/ 2407012 h 3091382"/>
              <a:gd name="connsiteX4" fmla="*/ 7957980 w 8642350"/>
              <a:gd name="connsiteY4" fmla="*/ 3091382 h 3091382"/>
              <a:gd name="connsiteX5" fmla="*/ 0 w 8642350"/>
              <a:gd name="connsiteY5" fmla="*/ 3091382 h 3091382"/>
              <a:gd name="connsiteX6" fmla="*/ 0 w 8642350"/>
              <a:gd name="connsiteY6" fmla="*/ 3091382 h 3091382"/>
              <a:gd name="connsiteX7" fmla="*/ 0 w 8642350"/>
              <a:gd name="connsiteY7" fmla="*/ 684370 h 3091382"/>
              <a:gd name="connsiteX8" fmla="*/ 684370 w 8642350"/>
              <a:gd name="connsiteY8" fmla="*/ 0 h 3091382"/>
              <a:gd name="connsiteX0" fmla="*/ 718029 w 8676009"/>
              <a:gd name="connsiteY0" fmla="*/ 0 h 3091382"/>
              <a:gd name="connsiteX1" fmla="*/ 8676009 w 8676009"/>
              <a:gd name="connsiteY1" fmla="*/ 0 h 3091382"/>
              <a:gd name="connsiteX2" fmla="*/ 8676009 w 8676009"/>
              <a:gd name="connsiteY2" fmla="*/ 0 h 3091382"/>
              <a:gd name="connsiteX3" fmla="*/ 8676009 w 8676009"/>
              <a:gd name="connsiteY3" fmla="*/ 2407012 h 3091382"/>
              <a:gd name="connsiteX4" fmla="*/ 7991639 w 8676009"/>
              <a:gd name="connsiteY4" fmla="*/ 3091382 h 3091382"/>
              <a:gd name="connsiteX5" fmla="*/ 33659 w 8676009"/>
              <a:gd name="connsiteY5" fmla="*/ 3091382 h 3091382"/>
              <a:gd name="connsiteX6" fmla="*/ 33659 w 8676009"/>
              <a:gd name="connsiteY6" fmla="*/ 3091382 h 3091382"/>
              <a:gd name="connsiteX7" fmla="*/ 0 w 8676009"/>
              <a:gd name="connsiteY7" fmla="*/ 330952 h 3091382"/>
              <a:gd name="connsiteX8" fmla="*/ 718029 w 8676009"/>
              <a:gd name="connsiteY8" fmla="*/ 0 h 3091382"/>
              <a:gd name="connsiteX0" fmla="*/ 701200 w 8659180"/>
              <a:gd name="connsiteY0" fmla="*/ 0 h 3091382"/>
              <a:gd name="connsiteX1" fmla="*/ 8659180 w 8659180"/>
              <a:gd name="connsiteY1" fmla="*/ 0 h 3091382"/>
              <a:gd name="connsiteX2" fmla="*/ 8659180 w 8659180"/>
              <a:gd name="connsiteY2" fmla="*/ 0 h 3091382"/>
              <a:gd name="connsiteX3" fmla="*/ 8659180 w 8659180"/>
              <a:gd name="connsiteY3" fmla="*/ 2407012 h 3091382"/>
              <a:gd name="connsiteX4" fmla="*/ 7974810 w 8659180"/>
              <a:gd name="connsiteY4" fmla="*/ 3091382 h 3091382"/>
              <a:gd name="connsiteX5" fmla="*/ 16830 w 8659180"/>
              <a:gd name="connsiteY5" fmla="*/ 3091382 h 3091382"/>
              <a:gd name="connsiteX6" fmla="*/ 16830 w 8659180"/>
              <a:gd name="connsiteY6" fmla="*/ 3091382 h 3091382"/>
              <a:gd name="connsiteX7" fmla="*/ 0 w 8659180"/>
              <a:gd name="connsiteY7" fmla="*/ 359001 h 3091382"/>
              <a:gd name="connsiteX8" fmla="*/ 701200 w 8659180"/>
              <a:gd name="connsiteY8" fmla="*/ 0 h 3091382"/>
              <a:gd name="connsiteX0" fmla="*/ 705484 w 8663464"/>
              <a:gd name="connsiteY0" fmla="*/ 352 h 3091734"/>
              <a:gd name="connsiteX1" fmla="*/ 8663464 w 8663464"/>
              <a:gd name="connsiteY1" fmla="*/ 352 h 3091734"/>
              <a:gd name="connsiteX2" fmla="*/ 8663464 w 8663464"/>
              <a:gd name="connsiteY2" fmla="*/ 352 h 3091734"/>
              <a:gd name="connsiteX3" fmla="*/ 8663464 w 8663464"/>
              <a:gd name="connsiteY3" fmla="*/ 2407364 h 3091734"/>
              <a:gd name="connsiteX4" fmla="*/ 7979094 w 8663464"/>
              <a:gd name="connsiteY4" fmla="*/ 3091734 h 3091734"/>
              <a:gd name="connsiteX5" fmla="*/ 21114 w 8663464"/>
              <a:gd name="connsiteY5" fmla="*/ 3091734 h 3091734"/>
              <a:gd name="connsiteX6" fmla="*/ 21114 w 8663464"/>
              <a:gd name="connsiteY6" fmla="*/ 3091734 h 3091734"/>
              <a:gd name="connsiteX7" fmla="*/ 4284 w 8663464"/>
              <a:gd name="connsiteY7" fmla="*/ 359353 h 3091734"/>
              <a:gd name="connsiteX8" fmla="*/ 705484 w 8663464"/>
              <a:gd name="connsiteY8" fmla="*/ 352 h 3091734"/>
              <a:gd name="connsiteX0" fmla="*/ 310682 w 8958669"/>
              <a:gd name="connsiteY0" fmla="*/ 11220 h 3091382"/>
              <a:gd name="connsiteX1" fmla="*/ 8958669 w 8958669"/>
              <a:gd name="connsiteY1" fmla="*/ 0 h 3091382"/>
              <a:gd name="connsiteX2" fmla="*/ 8958669 w 8958669"/>
              <a:gd name="connsiteY2" fmla="*/ 0 h 3091382"/>
              <a:gd name="connsiteX3" fmla="*/ 8958669 w 8958669"/>
              <a:gd name="connsiteY3" fmla="*/ 2407012 h 3091382"/>
              <a:gd name="connsiteX4" fmla="*/ 8274299 w 8958669"/>
              <a:gd name="connsiteY4" fmla="*/ 3091382 h 3091382"/>
              <a:gd name="connsiteX5" fmla="*/ 316319 w 8958669"/>
              <a:gd name="connsiteY5" fmla="*/ 3091382 h 3091382"/>
              <a:gd name="connsiteX6" fmla="*/ 316319 w 8958669"/>
              <a:gd name="connsiteY6" fmla="*/ 3091382 h 3091382"/>
              <a:gd name="connsiteX7" fmla="*/ 299489 w 8958669"/>
              <a:gd name="connsiteY7" fmla="*/ 359001 h 3091382"/>
              <a:gd name="connsiteX8" fmla="*/ 310682 w 8958669"/>
              <a:gd name="connsiteY8" fmla="*/ 11220 h 3091382"/>
              <a:gd name="connsiteX0" fmla="*/ 19218 w 8667205"/>
              <a:gd name="connsiteY0" fmla="*/ 11220 h 3091382"/>
              <a:gd name="connsiteX1" fmla="*/ 8667205 w 8667205"/>
              <a:gd name="connsiteY1" fmla="*/ 0 h 3091382"/>
              <a:gd name="connsiteX2" fmla="*/ 8667205 w 8667205"/>
              <a:gd name="connsiteY2" fmla="*/ 0 h 3091382"/>
              <a:gd name="connsiteX3" fmla="*/ 8667205 w 8667205"/>
              <a:gd name="connsiteY3" fmla="*/ 2407012 h 3091382"/>
              <a:gd name="connsiteX4" fmla="*/ 7982835 w 8667205"/>
              <a:gd name="connsiteY4" fmla="*/ 3091382 h 3091382"/>
              <a:gd name="connsiteX5" fmla="*/ 24855 w 8667205"/>
              <a:gd name="connsiteY5" fmla="*/ 3091382 h 3091382"/>
              <a:gd name="connsiteX6" fmla="*/ 24855 w 8667205"/>
              <a:gd name="connsiteY6" fmla="*/ 3091382 h 3091382"/>
              <a:gd name="connsiteX7" fmla="*/ 8025 w 8667205"/>
              <a:gd name="connsiteY7" fmla="*/ 359001 h 3091382"/>
              <a:gd name="connsiteX8" fmla="*/ 19218 w 8667205"/>
              <a:gd name="connsiteY8" fmla="*/ 11220 h 3091382"/>
              <a:gd name="connsiteX0" fmla="*/ 14673 w 8662660"/>
              <a:gd name="connsiteY0" fmla="*/ 11220 h 3091382"/>
              <a:gd name="connsiteX1" fmla="*/ 8662660 w 8662660"/>
              <a:gd name="connsiteY1" fmla="*/ 0 h 3091382"/>
              <a:gd name="connsiteX2" fmla="*/ 8662660 w 8662660"/>
              <a:gd name="connsiteY2" fmla="*/ 0 h 3091382"/>
              <a:gd name="connsiteX3" fmla="*/ 8662660 w 8662660"/>
              <a:gd name="connsiteY3" fmla="*/ 2407012 h 3091382"/>
              <a:gd name="connsiteX4" fmla="*/ 7978290 w 8662660"/>
              <a:gd name="connsiteY4" fmla="*/ 3091382 h 3091382"/>
              <a:gd name="connsiteX5" fmla="*/ 20310 w 8662660"/>
              <a:gd name="connsiteY5" fmla="*/ 3091382 h 3091382"/>
              <a:gd name="connsiteX6" fmla="*/ 20310 w 8662660"/>
              <a:gd name="connsiteY6" fmla="*/ 3091382 h 3091382"/>
              <a:gd name="connsiteX7" fmla="*/ 9089 w 8662660"/>
              <a:gd name="connsiteY7" fmla="*/ 364610 h 3091382"/>
              <a:gd name="connsiteX8" fmla="*/ 14673 w 8662660"/>
              <a:gd name="connsiteY8" fmla="*/ 11220 h 3091382"/>
              <a:gd name="connsiteX0" fmla="*/ 11756 w 8659743"/>
              <a:gd name="connsiteY0" fmla="*/ 11220 h 3091382"/>
              <a:gd name="connsiteX1" fmla="*/ 8659743 w 8659743"/>
              <a:gd name="connsiteY1" fmla="*/ 0 h 3091382"/>
              <a:gd name="connsiteX2" fmla="*/ 8659743 w 8659743"/>
              <a:gd name="connsiteY2" fmla="*/ 0 h 3091382"/>
              <a:gd name="connsiteX3" fmla="*/ 8659743 w 8659743"/>
              <a:gd name="connsiteY3" fmla="*/ 2407012 h 3091382"/>
              <a:gd name="connsiteX4" fmla="*/ 7975373 w 8659743"/>
              <a:gd name="connsiteY4" fmla="*/ 3091382 h 3091382"/>
              <a:gd name="connsiteX5" fmla="*/ 17393 w 8659743"/>
              <a:gd name="connsiteY5" fmla="*/ 3091382 h 3091382"/>
              <a:gd name="connsiteX6" fmla="*/ 17393 w 8659743"/>
              <a:gd name="connsiteY6" fmla="*/ 3091382 h 3091382"/>
              <a:gd name="connsiteX7" fmla="*/ 9982 w 8659743"/>
              <a:gd name="connsiteY7" fmla="*/ 364610 h 3091382"/>
              <a:gd name="connsiteX8" fmla="*/ 11756 w 8659743"/>
              <a:gd name="connsiteY8" fmla="*/ 11220 h 3091382"/>
              <a:gd name="connsiteX0" fmla="*/ 1774 w 8649761"/>
              <a:gd name="connsiteY0" fmla="*/ 11220 h 3091382"/>
              <a:gd name="connsiteX1" fmla="*/ 8649761 w 8649761"/>
              <a:gd name="connsiteY1" fmla="*/ 0 h 3091382"/>
              <a:gd name="connsiteX2" fmla="*/ 8649761 w 8649761"/>
              <a:gd name="connsiteY2" fmla="*/ 0 h 3091382"/>
              <a:gd name="connsiteX3" fmla="*/ 8649761 w 8649761"/>
              <a:gd name="connsiteY3" fmla="*/ 2407012 h 3091382"/>
              <a:gd name="connsiteX4" fmla="*/ 7965391 w 8649761"/>
              <a:gd name="connsiteY4" fmla="*/ 3091382 h 3091382"/>
              <a:gd name="connsiteX5" fmla="*/ 7411 w 8649761"/>
              <a:gd name="connsiteY5" fmla="*/ 3091382 h 3091382"/>
              <a:gd name="connsiteX6" fmla="*/ 7411 w 8649761"/>
              <a:gd name="connsiteY6" fmla="*/ 3091382 h 3091382"/>
              <a:gd name="connsiteX7" fmla="*/ 0 w 8649761"/>
              <a:gd name="connsiteY7" fmla="*/ 364610 h 3091382"/>
              <a:gd name="connsiteX8" fmla="*/ 1774 w 8649761"/>
              <a:gd name="connsiteY8" fmla="*/ 11220 h 3091382"/>
              <a:gd name="connsiteX0" fmla="*/ 1774 w 8649761"/>
              <a:gd name="connsiteY0" fmla="*/ 11220 h 3091382"/>
              <a:gd name="connsiteX1" fmla="*/ 8649761 w 8649761"/>
              <a:gd name="connsiteY1" fmla="*/ 0 h 3091382"/>
              <a:gd name="connsiteX2" fmla="*/ 8649761 w 8649761"/>
              <a:gd name="connsiteY2" fmla="*/ 0 h 3091382"/>
              <a:gd name="connsiteX3" fmla="*/ 8649761 w 8649761"/>
              <a:gd name="connsiteY3" fmla="*/ 2407012 h 3091382"/>
              <a:gd name="connsiteX4" fmla="*/ 7621784 w 8649761"/>
              <a:gd name="connsiteY4" fmla="*/ 3091382 h 3091382"/>
              <a:gd name="connsiteX5" fmla="*/ 7411 w 8649761"/>
              <a:gd name="connsiteY5" fmla="*/ 3091382 h 3091382"/>
              <a:gd name="connsiteX6" fmla="*/ 7411 w 8649761"/>
              <a:gd name="connsiteY6" fmla="*/ 3091382 h 3091382"/>
              <a:gd name="connsiteX7" fmla="*/ 0 w 8649761"/>
              <a:gd name="connsiteY7" fmla="*/ 364610 h 3091382"/>
              <a:gd name="connsiteX8" fmla="*/ 1774 w 8649761"/>
              <a:gd name="connsiteY8" fmla="*/ 11220 h 309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9761" h="3091382">
                <a:moveTo>
                  <a:pt x="1774" y="11220"/>
                </a:moveTo>
                <a:lnTo>
                  <a:pt x="8649761" y="0"/>
                </a:lnTo>
                <a:lnTo>
                  <a:pt x="8649761" y="0"/>
                </a:lnTo>
                <a:lnTo>
                  <a:pt x="8649761" y="2407012"/>
                </a:lnTo>
                <a:cubicBezTo>
                  <a:pt x="8649761" y="2784979"/>
                  <a:pt x="7999751" y="3091382"/>
                  <a:pt x="7621784" y="3091382"/>
                </a:cubicBezTo>
                <a:lnTo>
                  <a:pt x="7411" y="3091382"/>
                </a:lnTo>
                <a:lnTo>
                  <a:pt x="7411" y="3091382"/>
                </a:lnTo>
                <a:cubicBezTo>
                  <a:pt x="3671" y="2182458"/>
                  <a:pt x="3740" y="1273534"/>
                  <a:pt x="0" y="364610"/>
                </a:cubicBezTo>
                <a:cubicBezTo>
                  <a:pt x="421" y="-86284"/>
                  <a:pt x="-335" y="11220"/>
                  <a:pt x="1774" y="11220"/>
                </a:cubicBezTo>
                <a:close/>
              </a:path>
            </a:pathLst>
          </a:custGeom>
          <a:solidFill>
            <a:schemeClr val="accent2"/>
          </a:solidFill>
        </p:spPr>
      </p:pic>
      <p:pic>
        <p:nvPicPr>
          <p:cNvPr id="6" name="Immagine 11">
            <a:extLst>
              <a:ext uri="{FF2B5EF4-FFF2-40B4-BE49-F238E27FC236}">
                <a16:creationId xmlns:a16="http://schemas.microsoft.com/office/drawing/2014/main" id="{86332359-E262-496B-AB68-196C06BEBA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9" b="-6370"/>
          <a:stretch/>
        </p:blipFill>
        <p:spPr>
          <a:xfrm>
            <a:off x="265451" y="269831"/>
            <a:ext cx="731520" cy="221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E27688-B569-5983-EBC5-6C0BDF631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9" y="1069147"/>
            <a:ext cx="432000" cy="498666"/>
          </a:xfrm>
          <a:prstGeom prst="rect">
            <a:avLst/>
          </a:prstGeom>
        </p:spPr>
      </p:pic>
      <p:sp>
        <p:nvSpPr>
          <p:cNvPr id="15" name="CasellaDiTesto 15">
            <a:extLst>
              <a:ext uri="{FF2B5EF4-FFF2-40B4-BE49-F238E27FC236}">
                <a16:creationId xmlns:a16="http://schemas.microsoft.com/office/drawing/2014/main" id="{998B0A77-6686-43F1-703A-24BEFFC5C68F}"/>
              </a:ext>
            </a:extLst>
          </p:cNvPr>
          <p:cNvSpPr txBox="1"/>
          <p:nvPr/>
        </p:nvSpPr>
        <p:spPr>
          <a:xfrm>
            <a:off x="511677" y="962976"/>
            <a:ext cx="262607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solidFill>
                  <a:schemeClr val="bg1"/>
                </a:solidFill>
                <a:latin typeface="UniCredit Medium" panose="02000606040000020004" pitchFamily="2" charset="0"/>
                <a:ea typeface="UniCredit" charset="0"/>
                <a:cs typeface="UniCredit" charset="0"/>
              </a:rPr>
              <a:t>Imprenditori Gen-Next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2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Credit" charset="0"/>
                <a:ea typeface="UniCredit" charset="0"/>
                <a:cs typeface="UniCredit" charset="0"/>
              </a:rPr>
              <a:t>Dai il via alla tua start up di successo</a:t>
            </a:r>
          </a:p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dirty="0">
              <a:solidFill>
                <a:srgbClr val="E2001A"/>
              </a:solidFill>
              <a:latin typeface="UniCredit Medium" panose="02000606040000020004" pitchFamily="2" charset="0"/>
              <a:ea typeface="UniCredit" charset="0"/>
              <a:cs typeface="UniCredit" charset="0"/>
            </a:endParaRPr>
          </a:p>
        </p:txBody>
      </p:sp>
      <p:sp>
        <p:nvSpPr>
          <p:cNvPr id="7" name="CasellaDiTesto 4">
            <a:extLst>
              <a:ext uri="{FF2B5EF4-FFF2-40B4-BE49-F238E27FC236}">
                <a16:creationId xmlns:a16="http://schemas.microsoft.com/office/drawing/2014/main" id="{C0D0B7CB-FE08-F4A9-A3C4-6EAD127AB1BA}"/>
              </a:ext>
            </a:extLst>
          </p:cNvPr>
          <p:cNvSpPr txBox="1"/>
          <p:nvPr/>
        </p:nvSpPr>
        <p:spPr>
          <a:xfrm>
            <a:off x="231262" y="2988024"/>
            <a:ext cx="52611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i="1" dirty="0">
                <a:latin typeface="UniCredit" charset="0"/>
                <a:ea typeface="UniCredit" charset="0"/>
                <a:cs typeface="UniCredit" charset="0"/>
              </a:rPr>
              <a:t>«Parte la prima edizione del corso di avvio all’</a:t>
            </a:r>
            <a:r>
              <a:rPr lang="it-IT" sz="1050" i="1" dirty="0" err="1">
                <a:latin typeface="UniCredit" charset="0"/>
                <a:ea typeface="UniCredit" charset="0"/>
                <a:cs typeface="UniCredit" charset="0"/>
              </a:rPr>
              <a:t>entrepreneurship</a:t>
            </a:r>
            <a:r>
              <a:rPr lang="it-IT" sz="1050" i="1" dirty="0">
                <a:latin typeface="UniCredit" charset="0"/>
                <a:ea typeface="UniCredit" charset="0"/>
                <a:cs typeface="UniCredit" charset="0"/>
              </a:rPr>
              <a:t> lanciato da UniCredit in partnership con le sette Università del Nord Ovest e Il Club degli Investitori, indirizzato a 200 studenti universitari di lauree magistrali».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682A0A-0F23-CF4D-59D8-9520D16D4C60}"/>
              </a:ext>
            </a:extLst>
          </p:cNvPr>
          <p:cNvSpPr txBox="1"/>
          <p:nvPr/>
        </p:nvSpPr>
        <p:spPr>
          <a:xfrm>
            <a:off x="297599" y="3323153"/>
            <a:ext cx="44710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b="1" dirty="0">
                <a:solidFill>
                  <a:srgbClr val="FF0000"/>
                </a:solidFill>
                <a:latin typeface="UniCredit" charset="0"/>
                <a:ea typeface="UniCredit" charset="0"/>
                <a:cs typeface="UniCredit" charset="0"/>
              </a:rPr>
              <a:t>                     </a:t>
            </a:r>
          </a:p>
          <a:p>
            <a:endParaRPr lang="it-IT" sz="900" dirty="0">
              <a:solidFill>
                <a:srgbClr val="FF0000"/>
              </a:solidFill>
              <a:latin typeface="UniCredit" charset="0"/>
              <a:ea typeface="UniCredit" charset="0"/>
              <a:cs typeface="UniCredit" charset="0"/>
            </a:endParaRPr>
          </a:p>
          <a:p>
            <a:pPr>
              <a:spcBef>
                <a:spcPts val="200"/>
              </a:spcBef>
            </a:pPr>
            <a:r>
              <a:rPr lang="it-IT" sz="800" dirty="0">
                <a:solidFill>
                  <a:srgbClr val="FF0000"/>
                </a:solidFill>
                <a:latin typeface="UniCredit" charset="0"/>
                <a:ea typeface="UniCredit" charset="0"/>
                <a:cs typeface="UniCredit" charset="0"/>
              </a:rPr>
              <a:t>                   </a:t>
            </a:r>
            <a:r>
              <a:rPr lang="it-IT" sz="900" b="1" i="1" dirty="0">
                <a:solidFill>
                  <a:srgbClr val="FF0000"/>
                </a:solidFill>
                <a:latin typeface="UniCredit" charset="0"/>
                <a:ea typeface="UniCredit" charset="0"/>
                <a:cs typeface="UniCredit" charset="0"/>
              </a:rPr>
              <a:t>Key speaker del corso</a:t>
            </a:r>
            <a:endParaRPr lang="it-IT" sz="900" b="1" i="1" dirty="0">
              <a:latin typeface="UniCredit" charset="0"/>
              <a:ea typeface="UniCredit" charset="0"/>
              <a:cs typeface="UniCredit" charset="0"/>
            </a:endParaRPr>
          </a:p>
          <a:p>
            <a:pPr marL="450850">
              <a:spcBef>
                <a:spcPts val="200"/>
              </a:spcBef>
            </a:pPr>
            <a:r>
              <a:rPr lang="it-IT" sz="900" dirty="0">
                <a:latin typeface="UniCredit" charset="0"/>
              </a:rPr>
              <a:t>Founder di Start Up di successo </a:t>
            </a:r>
            <a:endParaRPr lang="it-IT" sz="900" b="1" dirty="0">
              <a:latin typeface="UniCredit" charset="0"/>
              <a:ea typeface="UniCredit" charset="0"/>
              <a:cs typeface="UniCredit" charset="0"/>
            </a:endParaRPr>
          </a:p>
          <a:p>
            <a:pPr marL="450850"/>
            <a:r>
              <a:rPr lang="it-IT" sz="900" dirty="0">
                <a:latin typeface="UniCredit" charset="0"/>
              </a:rPr>
              <a:t>Key Manageri UniCredit e Key Angel Investor Club degli Investitori</a:t>
            </a:r>
            <a:br>
              <a:rPr lang="it-IT" sz="900" dirty="0">
                <a:latin typeface="UniCredit" charset="0"/>
              </a:rPr>
            </a:br>
            <a:r>
              <a:rPr lang="it-IT" sz="900" dirty="0">
                <a:latin typeface="UniCredit" charset="0"/>
              </a:rPr>
              <a:t>Referenti di acceleratori e incubatori del Nord Ovest</a:t>
            </a:r>
          </a:p>
          <a:p>
            <a:pPr marL="450850"/>
            <a:r>
              <a:rPr lang="it-IT" sz="900" dirty="0">
                <a:latin typeface="UniCredit" charset="0"/>
              </a:rPr>
              <a:t>Professori Universitari</a:t>
            </a:r>
          </a:p>
          <a:p>
            <a:pPr marL="450850"/>
            <a:endParaRPr lang="it-IT" sz="900" dirty="0">
              <a:latin typeface="UniCredit" charset="0"/>
            </a:endParaRPr>
          </a:p>
          <a:p>
            <a:pPr>
              <a:spcBef>
                <a:spcPts val="200"/>
              </a:spcBef>
            </a:pPr>
            <a:r>
              <a:rPr lang="it-IT" sz="900" b="1" dirty="0">
                <a:solidFill>
                  <a:srgbClr val="FF0000"/>
                </a:solidFill>
                <a:latin typeface="UniCredit" charset="0"/>
                <a:ea typeface="UniCredit" charset="0"/>
                <a:cs typeface="UniCredit" charset="0"/>
              </a:rPr>
              <a:t>                  </a:t>
            </a:r>
            <a:r>
              <a:rPr lang="it-IT" sz="900" b="1" i="1" dirty="0">
                <a:solidFill>
                  <a:srgbClr val="FF0000"/>
                </a:solidFill>
                <a:latin typeface="UniCredit" charset="0"/>
                <a:ea typeface="UniCredit" charset="0"/>
                <a:cs typeface="UniCredit" charset="0"/>
              </a:rPr>
              <a:t>Dove</a:t>
            </a:r>
          </a:p>
          <a:p>
            <a:pPr>
              <a:spcBef>
                <a:spcPts val="200"/>
              </a:spcBef>
            </a:pPr>
            <a:r>
              <a:rPr lang="it-IT" sz="900" dirty="0">
                <a:latin typeface="UniCredit" charset="0"/>
              </a:rPr>
              <a:t>                 UniCredit University </a:t>
            </a:r>
          </a:p>
          <a:p>
            <a:pPr marL="450850"/>
            <a:r>
              <a:rPr lang="it-IT" sz="900" dirty="0">
                <a:latin typeface="UniCredit" charset="0"/>
              </a:rPr>
              <a:t>Via XX Settembre,  Torino</a:t>
            </a:r>
          </a:p>
          <a:p>
            <a:pPr marL="450850"/>
            <a:endParaRPr lang="it-IT" sz="900" dirty="0">
              <a:latin typeface="UniCredit" charset="0"/>
            </a:endParaRPr>
          </a:p>
          <a:p>
            <a:pPr marL="450850">
              <a:spcBef>
                <a:spcPts val="200"/>
              </a:spcBef>
            </a:pPr>
            <a:r>
              <a:rPr lang="it-IT" sz="900" b="1" i="1" dirty="0">
                <a:solidFill>
                  <a:srgbClr val="FF0000"/>
                </a:solidFill>
                <a:latin typeface="UniCredit" charset="0"/>
              </a:rPr>
              <a:t>Quando</a:t>
            </a:r>
          </a:p>
          <a:p>
            <a:pPr marL="450850">
              <a:spcBef>
                <a:spcPts val="200"/>
              </a:spcBef>
            </a:pPr>
            <a:r>
              <a:rPr lang="it-IT" sz="900" dirty="0">
                <a:latin typeface="UniCredit" charset="0"/>
              </a:rPr>
              <a:t>13 Marzo 2024</a:t>
            </a:r>
          </a:p>
          <a:p>
            <a:pPr marL="450850"/>
            <a:r>
              <a:rPr lang="it-IT" sz="900" dirty="0">
                <a:latin typeface="UniCredit" charset="0"/>
              </a:rPr>
              <a:t>18 Marzo 2024</a:t>
            </a:r>
          </a:p>
          <a:p>
            <a:pPr marL="450850"/>
            <a:r>
              <a:rPr lang="it-IT" sz="900" dirty="0">
                <a:latin typeface="UniCredit" charset="0"/>
              </a:rPr>
              <a:t>22 Marzo 2024</a:t>
            </a:r>
          </a:p>
          <a:p>
            <a:pPr marL="450850"/>
            <a:endParaRPr lang="it-IT" sz="900" dirty="0">
              <a:latin typeface="UniCredit" charset="0"/>
            </a:endParaRPr>
          </a:p>
          <a:p>
            <a:pPr marL="450850"/>
            <a:r>
              <a:rPr lang="it-IT" sz="900" b="1" dirty="0">
                <a:solidFill>
                  <a:srgbClr val="FF0000"/>
                </a:solidFill>
                <a:latin typeface="UniCredit" charset="0"/>
              </a:rPr>
              <a:t>Adesioni aperte </a:t>
            </a:r>
            <a:r>
              <a:rPr lang="it-IT" sz="900" dirty="0">
                <a:latin typeface="UniCredit" charset="0"/>
              </a:rPr>
              <a:t>fino al 22 dicembre 2023</a:t>
            </a:r>
          </a:p>
          <a:p>
            <a:pPr marL="450850"/>
            <a:r>
              <a:rPr lang="it-IT" sz="900" dirty="0">
                <a:latin typeface="UniCredit" charset="0"/>
              </a:rPr>
              <a:t>Clicca qui per candidarti (inserire link al </a:t>
            </a:r>
            <a:r>
              <a:rPr lang="it-IT" sz="900" dirty="0" err="1">
                <a:latin typeface="UniCredit" charset="0"/>
              </a:rPr>
              <a:t>form</a:t>
            </a:r>
            <a:r>
              <a:rPr lang="it-IT" sz="900" dirty="0">
                <a:latin typeface="UniCredit" charset="0"/>
              </a:rPr>
              <a:t>)</a:t>
            </a:r>
            <a:endParaRPr lang="it-IT" sz="900" dirty="0"/>
          </a:p>
        </p:txBody>
      </p:sp>
      <p:pic>
        <p:nvPicPr>
          <p:cNvPr id="11" name="Picture 21" descr="S:\INM\CIB_GSP\Production Management\Layout\Pics\Icons_Visuals\GROUP ICONS\UniCredit icon set\Icons Overview\Links\Position_red_UC_Commercial_Banks_Large.png">
            <a:extLst>
              <a:ext uri="{FF2B5EF4-FFF2-40B4-BE49-F238E27FC236}">
                <a16:creationId xmlns:a16="http://schemas.microsoft.com/office/drawing/2014/main" id="{41F1CB67-5FD1-22DA-BB41-A0E61E5B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6" y="4506841"/>
            <a:ext cx="208179" cy="2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7F278E5-33AC-16C4-2BCC-9DAE83DFA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0447" y="5165701"/>
            <a:ext cx="231516" cy="231516"/>
          </a:xfrm>
          <a:prstGeom prst="rect">
            <a:avLst/>
          </a:prstGeom>
        </p:spPr>
      </p:pic>
      <p:pic>
        <p:nvPicPr>
          <p:cNvPr id="17" name="Graphic 29">
            <a:extLst>
              <a:ext uri="{FF2B5EF4-FFF2-40B4-BE49-F238E27FC236}">
                <a16:creationId xmlns:a16="http://schemas.microsoft.com/office/drawing/2014/main" id="{F2DDF9FF-B384-E9F9-8A52-F95496565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2142" y="3675081"/>
            <a:ext cx="288000" cy="288000"/>
          </a:xfrm>
          <a:prstGeom prst="rect">
            <a:avLst/>
          </a:prstGeom>
        </p:spPr>
      </p:pic>
      <p:pic>
        <p:nvPicPr>
          <p:cNvPr id="18" name="Graphic 41">
            <a:extLst>
              <a:ext uri="{FF2B5EF4-FFF2-40B4-BE49-F238E27FC236}">
                <a16:creationId xmlns:a16="http://schemas.microsoft.com/office/drawing/2014/main" id="{844F963F-1818-8C43-857B-BCCC4C80F3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3962" y="5803829"/>
            <a:ext cx="316179" cy="316179"/>
          </a:xfrm>
          <a:prstGeom prst="rect">
            <a:avLst/>
          </a:prstGeom>
        </p:spPr>
      </p:pic>
      <p:pic>
        <p:nvPicPr>
          <p:cNvPr id="21" name="Immagine 15">
            <a:extLst>
              <a:ext uri="{FF2B5EF4-FFF2-40B4-BE49-F238E27FC236}">
                <a16:creationId xmlns:a16="http://schemas.microsoft.com/office/drawing/2014/main" id="{E3A17F56-9FA6-A9CF-0B7E-25012D24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/>
          <a:stretch>
            <a:fillRect/>
          </a:stretch>
        </p:blipFill>
        <p:spPr bwMode="auto">
          <a:xfrm>
            <a:off x="4899794" y="6427489"/>
            <a:ext cx="484134" cy="5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253" descr="Immagine che contiene testo, simbolo, schermata, Elementi grafici&#10;&#10;Descrizione generata automaticamente">
            <a:extLst>
              <a:ext uri="{FF2B5EF4-FFF2-40B4-BE49-F238E27FC236}">
                <a16:creationId xmlns:a16="http://schemas.microsoft.com/office/drawing/2014/main" id="{078FF251-5090-A2D2-E9B9-C2EA7F2F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51" y="6600722"/>
            <a:ext cx="649136" cy="20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magine 24">
            <a:extLst>
              <a:ext uri="{FF2B5EF4-FFF2-40B4-BE49-F238E27FC236}">
                <a16:creationId xmlns:a16="http://schemas.microsoft.com/office/drawing/2014/main" id="{A0479063-C5E5-3463-E623-2CA72EBCDE0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/>
          <a:stretch/>
        </p:blipFill>
        <p:spPr>
          <a:xfrm>
            <a:off x="265451" y="6473059"/>
            <a:ext cx="447905" cy="497321"/>
          </a:xfrm>
          <a:prstGeom prst="rect">
            <a:avLst/>
          </a:prstGeom>
        </p:spPr>
      </p:pic>
      <p:pic>
        <p:nvPicPr>
          <p:cNvPr id="24" name="Immagine 25" descr="Immagine che contiene testo, logo, Carattere, simbolo&#10;&#10;Descrizione generata automaticamente">
            <a:extLst>
              <a:ext uri="{FF2B5EF4-FFF2-40B4-BE49-F238E27FC236}">
                <a16:creationId xmlns:a16="http://schemas.microsoft.com/office/drawing/2014/main" id="{09EB75DC-7075-FFA6-DE21-D63D1221BFB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3"/>
          <a:stretch/>
        </p:blipFill>
        <p:spPr>
          <a:xfrm>
            <a:off x="720118" y="6383961"/>
            <a:ext cx="902323" cy="497321"/>
          </a:xfrm>
          <a:prstGeom prst="rect">
            <a:avLst/>
          </a:prstGeom>
        </p:spPr>
      </p:pic>
      <p:pic>
        <p:nvPicPr>
          <p:cNvPr id="25" name="Immagine 2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0745702-FF0E-BFDC-5F08-287F74F713D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47" y="6545341"/>
            <a:ext cx="675303" cy="312069"/>
          </a:xfrm>
          <a:prstGeom prst="rect">
            <a:avLst/>
          </a:prstGeom>
        </p:spPr>
      </p:pic>
      <p:pic>
        <p:nvPicPr>
          <p:cNvPr id="26" name="Immagine 27" descr="Immagine che contiene testo, logo, Carattere, design&#10;&#10;Descrizione generata automaticamente">
            <a:extLst>
              <a:ext uri="{FF2B5EF4-FFF2-40B4-BE49-F238E27FC236}">
                <a16:creationId xmlns:a16="http://schemas.microsoft.com/office/drawing/2014/main" id="{7F3AF93A-AE72-C3B0-BDF7-ADFF6AFB2CF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43" y="6486968"/>
            <a:ext cx="849202" cy="411319"/>
          </a:xfrm>
          <a:prstGeom prst="rect">
            <a:avLst/>
          </a:prstGeom>
        </p:spPr>
      </p:pic>
      <p:pic>
        <p:nvPicPr>
          <p:cNvPr id="27" name="Immagine 29" descr="Immagine che contiene Carattere, Elementi grafici, grafica, schermata&#10;&#10;Descrizione generata automaticamente">
            <a:extLst>
              <a:ext uri="{FF2B5EF4-FFF2-40B4-BE49-F238E27FC236}">
                <a16:creationId xmlns:a16="http://schemas.microsoft.com/office/drawing/2014/main" id="{76A52C57-1EEE-40C0-6260-E71CF0F0911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0" y="261196"/>
            <a:ext cx="731520" cy="19223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17" y="6537744"/>
            <a:ext cx="688876" cy="319666"/>
          </a:xfrm>
          <a:prstGeom prst="rect">
            <a:avLst/>
          </a:prstGeom>
        </p:spPr>
      </p:pic>
      <p:pic>
        <p:nvPicPr>
          <p:cNvPr id="4" name="Immagine 3" descr="Immagine che contiene logo, Elementi grafici, grafica, Carattere&#10;&#10;Descrizione generata automaticamente">
            <a:extLst>
              <a:ext uri="{FF2B5EF4-FFF2-40B4-BE49-F238E27FC236}">
                <a16:creationId xmlns:a16="http://schemas.microsoft.com/office/drawing/2014/main" id="{4FCFC4BA-6BE9-259C-FA54-18BBAC3DF4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29844" y="216508"/>
            <a:ext cx="731520" cy="25607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7075142-D806-E0FC-85EB-44FBDC24AF82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10623"/>
          <a:stretch/>
        </p:blipFill>
        <p:spPr>
          <a:xfrm>
            <a:off x="2725814" y="188899"/>
            <a:ext cx="731520" cy="330538"/>
          </a:xfrm>
          <a:prstGeom prst="rect">
            <a:avLst/>
          </a:prstGeom>
        </p:spPr>
      </p:pic>
      <p:pic>
        <p:nvPicPr>
          <p:cNvPr id="14" name="Immagine 1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845016C1-A599-1938-B0E2-9E076CEA052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09415" y="186704"/>
            <a:ext cx="958305" cy="334928"/>
          </a:xfrm>
          <a:prstGeom prst="rect">
            <a:avLst/>
          </a:prstGeom>
        </p:spPr>
      </p:pic>
      <p:pic>
        <p:nvPicPr>
          <p:cNvPr id="19" name="Immagine 18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9D3AA106-EF13-0123-C670-6886424D4D2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19801" y="241430"/>
            <a:ext cx="886968" cy="2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63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2228</TotalTime>
  <Words>118</Words>
  <Application>Microsoft Office PowerPoint</Application>
  <PresentationFormat>Personalizzato</PresentationFormat>
  <Paragraphs>21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UniCredit</vt:lpstr>
      <vt:lpstr>UniCredit Medium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Schiavini Veronica (UniCredit)</cp:lastModifiedBy>
  <cp:revision>68</cp:revision>
  <dcterms:created xsi:type="dcterms:W3CDTF">2021-12-22T14:31:06Z</dcterms:created>
  <dcterms:modified xsi:type="dcterms:W3CDTF">2023-11-03T13:26:44Z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9db9e61-aac5-4f6e-805d-ceb8cb9983a1_Enabled">
    <vt:lpwstr>true</vt:lpwstr>
  </property>
  <property fmtid="{D5CDD505-2E9C-101B-9397-08002B2CF9AE}" pid="3" name="MSIP_Label_29db9e61-aac5-4f6e-805d-ceb8cb9983a1_SetDate">
    <vt:lpwstr>2021-12-23T09:14:25Z</vt:lpwstr>
  </property>
  <property fmtid="{D5CDD505-2E9C-101B-9397-08002B2CF9AE}" pid="4" name="MSIP_Label_29db9e61-aac5-4f6e-805d-ceb8cb9983a1_Method">
    <vt:lpwstr>Standard</vt:lpwstr>
  </property>
  <property fmtid="{D5CDD505-2E9C-101B-9397-08002B2CF9AE}" pid="5" name="MSIP_Label_29db9e61-aac5-4f6e-805d-ceb8cb9983a1_Name">
    <vt:lpwstr>UniCredit - Internal Use Only - no visual markings</vt:lpwstr>
  </property>
  <property fmtid="{D5CDD505-2E9C-101B-9397-08002B2CF9AE}" pid="6" name="MSIP_Label_29db9e61-aac5-4f6e-805d-ceb8cb9983a1_SiteId">
    <vt:lpwstr>2cc49ce9-66a1-41ac-a96b-bdc54247696a</vt:lpwstr>
  </property>
  <property fmtid="{D5CDD505-2E9C-101B-9397-08002B2CF9AE}" pid="7" name="MSIP_Label_29db9e61-aac5-4f6e-805d-ceb8cb9983a1_ActionId">
    <vt:lpwstr>e602ddc4-5674-4775-bc23-600d80ef0f01</vt:lpwstr>
  </property>
  <property fmtid="{D5CDD505-2E9C-101B-9397-08002B2CF9AE}" pid="8" name="MSIP_Label_29db9e61-aac5-4f6e-805d-ceb8cb9983a1_ContentBits">
    <vt:lpwstr>0</vt:lpwstr>
  </property>
</Properties>
</file>